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8.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9.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0.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1.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2.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13.xml" ContentType="application/vnd.openxmlformats-officedocument.theme+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974" r:id="rId1"/>
    <p:sldMasterId id="2147485371" r:id="rId2"/>
    <p:sldMasterId id="2147485577" r:id="rId3"/>
    <p:sldMasterId id="2147485655" r:id="rId4"/>
    <p:sldMasterId id="2147485694" r:id="rId5"/>
    <p:sldMasterId id="2147485804" r:id="rId6"/>
    <p:sldMasterId id="2147485842" r:id="rId7"/>
    <p:sldMasterId id="2147485857" r:id="rId8"/>
    <p:sldMasterId id="2147485894" r:id="rId9"/>
    <p:sldMasterId id="2147485909" r:id="rId10"/>
    <p:sldMasterId id="2147485933" r:id="rId11"/>
    <p:sldMasterId id="2147485945" r:id="rId12"/>
    <p:sldMasterId id="2147485972" r:id="rId13"/>
    <p:sldMasterId id="2147485984" r:id="rId14"/>
  </p:sldMasterIdLst>
  <p:notesMasterIdLst>
    <p:notesMasterId r:id="rId56"/>
  </p:notesMasterIdLst>
  <p:sldIdLst>
    <p:sldId id="2143" r:id="rId15"/>
    <p:sldId id="1833" r:id="rId16"/>
    <p:sldId id="2205" r:id="rId17"/>
    <p:sldId id="2093" r:id="rId18"/>
    <p:sldId id="1898" r:id="rId19"/>
    <p:sldId id="1685" r:id="rId20"/>
    <p:sldId id="1686" r:id="rId21"/>
    <p:sldId id="1687" r:id="rId22"/>
    <p:sldId id="2145" r:id="rId23"/>
    <p:sldId id="2146" r:id="rId24"/>
    <p:sldId id="2144" r:id="rId25"/>
    <p:sldId id="2128" r:id="rId26"/>
    <p:sldId id="2129" r:id="rId27"/>
    <p:sldId id="2131" r:id="rId28"/>
    <p:sldId id="2185" r:id="rId29"/>
    <p:sldId id="2186" r:id="rId30"/>
    <p:sldId id="2152" r:id="rId31"/>
    <p:sldId id="2163" r:id="rId32"/>
    <p:sldId id="2164" r:id="rId33"/>
    <p:sldId id="2165" r:id="rId34"/>
    <p:sldId id="2001" r:id="rId35"/>
    <p:sldId id="2155" r:id="rId36"/>
    <p:sldId id="2139" r:id="rId37"/>
    <p:sldId id="2140" r:id="rId38"/>
    <p:sldId id="2141" r:id="rId39"/>
    <p:sldId id="2142" r:id="rId40"/>
    <p:sldId id="2162" r:id="rId41"/>
    <p:sldId id="2156" r:id="rId42"/>
    <p:sldId id="2147" r:id="rId43"/>
    <p:sldId id="2148" r:id="rId44"/>
    <p:sldId id="2149" r:id="rId45"/>
    <p:sldId id="2150" r:id="rId46"/>
    <p:sldId id="2151" r:id="rId47"/>
    <p:sldId id="2200" r:id="rId48"/>
    <p:sldId id="2201" r:id="rId49"/>
    <p:sldId id="2202" r:id="rId50"/>
    <p:sldId id="2203" r:id="rId51"/>
    <p:sldId id="2206" r:id="rId52"/>
    <p:sldId id="2125" r:id="rId53"/>
    <p:sldId id="2204" r:id="rId54"/>
    <p:sldId id="2199" r:id="rId55"/>
  </p:sldIdLst>
  <p:sldSz cx="9144000" cy="6858000" type="screen4x3"/>
  <p:notesSz cx="7086600" cy="10223500"/>
  <p:custDataLst>
    <p:tags r:id="rId57"/>
  </p:custDataLst>
  <p:defaultTextStyle>
    <a:defPPr>
      <a:defRPr lang="en-US"/>
    </a:defPPr>
    <a:lvl1pPr algn="l" rtl="0" eaLnBrk="0" fontAlgn="base" hangingPunct="0">
      <a:spcBef>
        <a:spcPct val="0"/>
      </a:spcBef>
      <a:spcAft>
        <a:spcPct val="0"/>
      </a:spcAft>
      <a:defRPr sz="1600" kern="1200">
        <a:solidFill>
          <a:schemeClr val="tx1"/>
        </a:solidFill>
        <a:latin typeface="Arial" charset="0"/>
        <a:ea typeface="+mn-ea"/>
        <a:cs typeface="+mn-cs"/>
      </a:defRPr>
    </a:lvl1pPr>
    <a:lvl2pPr marL="457200" algn="l" rtl="0" eaLnBrk="0" fontAlgn="base" hangingPunct="0">
      <a:spcBef>
        <a:spcPct val="0"/>
      </a:spcBef>
      <a:spcAft>
        <a:spcPct val="0"/>
      </a:spcAft>
      <a:defRPr sz="1600" kern="1200">
        <a:solidFill>
          <a:schemeClr val="tx1"/>
        </a:solidFill>
        <a:latin typeface="Arial" charset="0"/>
        <a:ea typeface="+mn-ea"/>
        <a:cs typeface="+mn-cs"/>
      </a:defRPr>
    </a:lvl2pPr>
    <a:lvl3pPr marL="914400" algn="l" rtl="0" eaLnBrk="0" fontAlgn="base" hangingPunct="0">
      <a:spcBef>
        <a:spcPct val="0"/>
      </a:spcBef>
      <a:spcAft>
        <a:spcPct val="0"/>
      </a:spcAft>
      <a:defRPr sz="1600" kern="1200">
        <a:solidFill>
          <a:schemeClr val="tx1"/>
        </a:solidFill>
        <a:latin typeface="Arial" charset="0"/>
        <a:ea typeface="+mn-ea"/>
        <a:cs typeface="+mn-cs"/>
      </a:defRPr>
    </a:lvl3pPr>
    <a:lvl4pPr marL="1371600" algn="l" rtl="0" eaLnBrk="0" fontAlgn="base" hangingPunct="0">
      <a:spcBef>
        <a:spcPct val="0"/>
      </a:spcBef>
      <a:spcAft>
        <a:spcPct val="0"/>
      </a:spcAft>
      <a:defRPr sz="1600" kern="1200">
        <a:solidFill>
          <a:schemeClr val="tx1"/>
        </a:solidFill>
        <a:latin typeface="Arial" charset="0"/>
        <a:ea typeface="+mn-ea"/>
        <a:cs typeface="+mn-cs"/>
      </a:defRPr>
    </a:lvl4pPr>
    <a:lvl5pPr marL="1828800" algn="l" rtl="0" eaLnBrk="0" fontAlgn="base" hangingPunct="0">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0">
          <p15:clr>
            <a:srgbClr val="A4A3A4"/>
          </p15:clr>
        </p15:guide>
        <p15:guide id="2" pos="223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berto corsini" initials="ac" lastIdx="0" clrIdx="0">
    <p:extLst>
      <p:ext uri="{19B8F6BF-5375-455C-9EA6-DF929625EA0E}">
        <p15:presenceInfo xmlns:p15="http://schemas.microsoft.com/office/powerpoint/2012/main" userId="2ef4e65e65daf69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FF"/>
    <a:srgbClr val="FF0066"/>
    <a:srgbClr val="CC0000"/>
    <a:srgbClr val="0066CC"/>
    <a:srgbClr val="6600FF"/>
    <a:srgbClr val="3399FF"/>
    <a:srgbClr val="FFFF99"/>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5662" autoAdjust="0"/>
    <p:restoredTop sz="94662" autoAdjust="0"/>
  </p:normalViewPr>
  <p:slideViewPr>
    <p:cSldViewPr snapToGrid="0">
      <p:cViewPr>
        <p:scale>
          <a:sx n="70" d="100"/>
          <a:sy n="70" d="100"/>
        </p:scale>
        <p:origin x="1534" y="23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1990"/>
    </p:cViewPr>
  </p:sorterViewPr>
  <p:notesViewPr>
    <p:cSldViewPr snapToGrid="0">
      <p:cViewPr>
        <p:scale>
          <a:sx n="100" d="100"/>
          <a:sy n="100" d="100"/>
        </p:scale>
        <p:origin x="-1362" y="2256"/>
      </p:cViewPr>
      <p:guideLst>
        <p:guide orient="horz" pos="3220"/>
        <p:guide pos="223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slide" Target="slides/slide4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tags" Target="tags/tag1.xml"/><Relationship Id="rId61"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37.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0456589"/>
      </p:ext>
    </p:extLst>
  </p:cSld>
  <p:clrMap bg1="lt1" tx1="dk1" bg2="lt2" tx2="dk2" accent1="accent1" accent2="accent2" accent3="accent3" accent4="accent4" accent5="accent5" accent6="accent6" hlink="hlink" folHlink="folHlink"/>
  <p:notesStyle>
    <a:lvl1pPr algn="l" defTabSz="762000" rtl="0" eaLnBrk="0" fontAlgn="base" hangingPunct="0">
      <a:spcBef>
        <a:spcPct val="30000"/>
      </a:spcBef>
      <a:spcAft>
        <a:spcPct val="0"/>
      </a:spcAft>
      <a:defRPr sz="1200" kern="1200">
        <a:solidFill>
          <a:schemeClr val="tx1"/>
        </a:solidFill>
        <a:latin typeface="Arial" charset="0"/>
        <a:ea typeface="+mn-ea"/>
        <a:cs typeface="+mn-cs"/>
      </a:defRPr>
    </a:lvl1pPr>
    <a:lvl2pPr marL="457200" algn="l" defTabSz="762000" rtl="0" eaLnBrk="0" fontAlgn="base" hangingPunct="0">
      <a:spcBef>
        <a:spcPct val="30000"/>
      </a:spcBef>
      <a:spcAft>
        <a:spcPct val="0"/>
      </a:spcAft>
      <a:defRPr sz="1200" kern="1200">
        <a:solidFill>
          <a:schemeClr val="tx1"/>
        </a:solidFill>
        <a:latin typeface="Arial" charset="0"/>
        <a:ea typeface="+mn-ea"/>
        <a:cs typeface="+mn-cs"/>
      </a:defRPr>
    </a:lvl2pPr>
    <a:lvl3pPr marL="914400" algn="l" defTabSz="762000" rtl="0" eaLnBrk="0" fontAlgn="base" hangingPunct="0">
      <a:spcBef>
        <a:spcPct val="30000"/>
      </a:spcBef>
      <a:spcAft>
        <a:spcPct val="0"/>
      </a:spcAft>
      <a:defRPr sz="1200" kern="1200">
        <a:solidFill>
          <a:schemeClr val="tx1"/>
        </a:solidFill>
        <a:latin typeface="Arial" charset="0"/>
        <a:ea typeface="+mn-ea"/>
        <a:cs typeface="+mn-cs"/>
      </a:defRPr>
    </a:lvl3pPr>
    <a:lvl4pPr marL="1371600" algn="l" defTabSz="762000" rtl="0" eaLnBrk="0" fontAlgn="base" hangingPunct="0">
      <a:spcBef>
        <a:spcPct val="30000"/>
      </a:spcBef>
      <a:spcAft>
        <a:spcPct val="0"/>
      </a:spcAft>
      <a:defRPr sz="1200" kern="1200">
        <a:solidFill>
          <a:schemeClr val="tx1"/>
        </a:solidFill>
        <a:latin typeface="Arial" charset="0"/>
        <a:ea typeface="+mn-ea"/>
        <a:cs typeface="+mn-cs"/>
      </a:defRPr>
    </a:lvl4pPr>
    <a:lvl5pPr marL="1828800" algn="l" defTabSz="762000"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3013" y="1277938"/>
            <a:ext cx="4600575" cy="3451225"/>
          </a:xfrm>
          <a:prstGeom prst="rect">
            <a:avLst/>
          </a:prstGeom>
          <a:noFill/>
          <a:ln w="12700">
            <a:solidFill>
              <a:prstClr val="black"/>
            </a:solidFill>
          </a:ln>
        </p:spPr>
      </p:sp>
      <p:sp>
        <p:nvSpPr>
          <p:cNvPr id="3" name="Notes Placeholder 2"/>
          <p:cNvSpPr>
            <a:spLocks noGrp="1"/>
          </p:cNvSpPr>
          <p:nvPr>
            <p:ph type="body" idx="1"/>
          </p:nvPr>
        </p:nvSpPr>
        <p:spPr>
          <a:xfrm>
            <a:off x="708025" y="4919663"/>
            <a:ext cx="5670550" cy="4025900"/>
          </a:xfrm>
          <a:prstGeom prst="rect">
            <a:avLst/>
          </a:prstGeom>
        </p:spPr>
        <p:txBody>
          <a:bodyPr/>
          <a:lstStyle/>
          <a:p>
            <a:endParaRPr lang="it-IT"/>
          </a:p>
        </p:txBody>
      </p:sp>
    </p:spTree>
    <p:extLst>
      <p:ext uri="{BB962C8B-B14F-4D97-AF65-F5344CB8AC3E}">
        <p14:creationId xmlns:p14="http://schemas.microsoft.com/office/powerpoint/2010/main" val="529195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xfrm>
            <a:off x="4013313" y="9710118"/>
            <a:ext cx="3071632" cy="51174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40" tIns="47320" rIns="94640" bIns="47320"/>
          <a:lstStyle>
            <a:lvl1pPr defTabSz="990767">
              <a:defRPr>
                <a:solidFill>
                  <a:schemeClr val="bg1"/>
                </a:solidFill>
                <a:latin typeface="Arial" pitchFamily="34" charset="0"/>
                <a:ea typeface="MS PGothic" pitchFamily="34" charset="-128"/>
              </a:defRPr>
            </a:lvl1pPr>
            <a:lvl2pPr marL="768953" indent="-295751" defTabSz="990767">
              <a:defRPr>
                <a:solidFill>
                  <a:schemeClr val="bg1"/>
                </a:solidFill>
                <a:latin typeface="Arial" pitchFamily="34" charset="0"/>
                <a:ea typeface="MS PGothic" pitchFamily="34" charset="-128"/>
              </a:defRPr>
            </a:lvl2pPr>
            <a:lvl3pPr marL="1183005" indent="-236601" defTabSz="990767">
              <a:defRPr>
                <a:solidFill>
                  <a:schemeClr val="bg1"/>
                </a:solidFill>
                <a:latin typeface="Arial" pitchFamily="34" charset="0"/>
                <a:ea typeface="MS PGothic" pitchFamily="34" charset="-128"/>
              </a:defRPr>
            </a:lvl3pPr>
            <a:lvl4pPr marL="1656207" indent="-236601" defTabSz="990767">
              <a:defRPr>
                <a:solidFill>
                  <a:schemeClr val="bg1"/>
                </a:solidFill>
                <a:latin typeface="Arial" pitchFamily="34" charset="0"/>
                <a:ea typeface="MS PGothic" pitchFamily="34" charset="-128"/>
              </a:defRPr>
            </a:lvl4pPr>
            <a:lvl5pPr marL="2129409" indent="-236601" defTabSz="990767">
              <a:defRPr>
                <a:solidFill>
                  <a:schemeClr val="bg1"/>
                </a:solidFill>
                <a:latin typeface="Arial" pitchFamily="34" charset="0"/>
                <a:ea typeface="MS PGothic" pitchFamily="34" charset="-128"/>
              </a:defRPr>
            </a:lvl5pPr>
            <a:lvl6pPr marL="2602611" indent="-236601" defTabSz="990767" eaLnBrk="0" fontAlgn="base" hangingPunct="0">
              <a:spcBef>
                <a:spcPct val="0"/>
              </a:spcBef>
              <a:spcAft>
                <a:spcPct val="0"/>
              </a:spcAft>
              <a:defRPr>
                <a:solidFill>
                  <a:schemeClr val="bg1"/>
                </a:solidFill>
                <a:latin typeface="Arial" pitchFamily="34" charset="0"/>
                <a:ea typeface="MS PGothic" pitchFamily="34" charset="-128"/>
              </a:defRPr>
            </a:lvl6pPr>
            <a:lvl7pPr marL="3075813" indent="-236601" defTabSz="990767" eaLnBrk="0" fontAlgn="base" hangingPunct="0">
              <a:spcBef>
                <a:spcPct val="0"/>
              </a:spcBef>
              <a:spcAft>
                <a:spcPct val="0"/>
              </a:spcAft>
              <a:defRPr>
                <a:solidFill>
                  <a:schemeClr val="bg1"/>
                </a:solidFill>
                <a:latin typeface="Arial" pitchFamily="34" charset="0"/>
                <a:ea typeface="MS PGothic" pitchFamily="34" charset="-128"/>
              </a:defRPr>
            </a:lvl7pPr>
            <a:lvl8pPr marL="3549015" indent="-236601" defTabSz="990767" eaLnBrk="0" fontAlgn="base" hangingPunct="0">
              <a:spcBef>
                <a:spcPct val="0"/>
              </a:spcBef>
              <a:spcAft>
                <a:spcPct val="0"/>
              </a:spcAft>
              <a:defRPr>
                <a:solidFill>
                  <a:schemeClr val="bg1"/>
                </a:solidFill>
                <a:latin typeface="Arial" pitchFamily="34" charset="0"/>
                <a:ea typeface="MS PGothic" pitchFamily="34" charset="-128"/>
              </a:defRPr>
            </a:lvl8pPr>
            <a:lvl9pPr marL="4022217" indent="-236601" defTabSz="990767" eaLnBrk="0" fontAlgn="base" hangingPunct="0">
              <a:spcBef>
                <a:spcPct val="0"/>
              </a:spcBef>
              <a:spcAft>
                <a:spcPct val="0"/>
              </a:spcAft>
              <a:defRPr>
                <a:solidFill>
                  <a:schemeClr val="bg1"/>
                </a:solidFill>
                <a:latin typeface="Arial" pitchFamily="34" charset="0"/>
                <a:ea typeface="MS PGothic" pitchFamily="34" charset="-128"/>
              </a:defRPr>
            </a:lvl9pPr>
          </a:lstStyle>
          <a:p>
            <a:fld id="{EE87A89A-4B31-4284-A44D-0274654603D3}" type="slidenum">
              <a:rPr lang="en-US" altLang="it-IT">
                <a:solidFill>
                  <a:prstClr val="black"/>
                </a:solidFill>
              </a:rPr>
              <a:pPr/>
              <a:t>6</a:t>
            </a:fld>
            <a:endParaRPr lang="en-US" altLang="it-IT">
              <a:solidFill>
                <a:prstClr val="black"/>
              </a:solidFill>
            </a:endParaRPr>
          </a:p>
        </p:txBody>
      </p:sp>
      <p:sp>
        <p:nvSpPr>
          <p:cNvPr id="55299" name="Rectangle 2"/>
          <p:cNvSpPr>
            <a:spLocks noGrp="1" noRot="1" noChangeAspect="1" noChangeArrowheads="1" noTextEdit="1"/>
          </p:cNvSpPr>
          <p:nvPr>
            <p:ph type="sldImg"/>
          </p:nvPr>
        </p:nvSpPr>
        <p:spPr>
          <a:xfrm>
            <a:off x="987425" y="766763"/>
            <a:ext cx="5111750" cy="3833812"/>
          </a:xfrm>
          <a:prstGeom prst="rect">
            <a:avLst/>
          </a:prstGeom>
          <a:ln/>
        </p:spPr>
      </p:sp>
      <p:sp>
        <p:nvSpPr>
          <p:cNvPr id="55300" name="Rectangle 3"/>
          <p:cNvSpPr>
            <a:spLocks noGrp="1" noChangeArrowheads="1"/>
          </p:cNvSpPr>
          <p:nvPr>
            <p:ph type="body" idx="1"/>
          </p:nvPr>
        </p:nvSpPr>
        <p:spPr>
          <a:xfrm>
            <a:off x="708330" y="4855877"/>
            <a:ext cx="5669942" cy="460082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40" tIns="47320" rIns="94640" bIns="47320"/>
          <a:lstStyle/>
          <a:p>
            <a:pPr eaLnBrk="1" hangingPunct="1"/>
            <a:r>
              <a:rPr lang="en-US" altLang="it-IT" b="1" smtClean="0">
                <a:ea typeface="MS PGothic" pitchFamily="34" charset="-128"/>
              </a:rPr>
              <a:t>Reference</a:t>
            </a:r>
            <a:endParaRPr lang="de-DE" altLang="it-IT" smtClean="0">
              <a:ea typeface="MS PGothic" pitchFamily="34" charset="-128"/>
            </a:endParaRPr>
          </a:p>
          <a:p>
            <a:pPr eaLnBrk="1" hangingPunct="1">
              <a:buFontTx/>
              <a:buChar char="•"/>
            </a:pPr>
            <a:r>
              <a:rPr lang="de-DE" altLang="it-IT" smtClean="0">
                <a:ea typeface="MS PGothic" pitchFamily="34" charset="-128"/>
              </a:rPr>
              <a:t>Stangier J. Clinical Pharmacokinetics and Pharmacodynamics of the Oral Direct Thrombin Inhibitor Dabigatran Etexilate. </a:t>
            </a:r>
            <a:r>
              <a:rPr lang="de-DE" altLang="it-IT" i="1" smtClean="0">
                <a:ea typeface="MS PGothic" pitchFamily="34" charset="-128"/>
              </a:rPr>
              <a:t>Clin Pharmacokinet </a:t>
            </a:r>
            <a:r>
              <a:rPr lang="de-DE" altLang="it-IT" smtClean="0">
                <a:ea typeface="MS PGothic" pitchFamily="34" charset="-128"/>
              </a:rPr>
              <a:t>2008; 47:285-295</a:t>
            </a:r>
          </a:p>
          <a:p>
            <a:pPr eaLnBrk="1" hangingPunct="1"/>
            <a:endParaRPr lang="en-US" altLang="it-IT" smtClean="0">
              <a:ea typeface="MS PGothic" pitchFamily="34" charset="-128"/>
            </a:endParaRPr>
          </a:p>
          <a:p>
            <a:pPr eaLnBrk="1" hangingPunct="1"/>
            <a:endParaRPr lang="de-DE" altLang="it-IT" smtClean="0">
              <a:ea typeface="MS PGothic" pitchFamily="34" charset="-128"/>
            </a:endParaRPr>
          </a:p>
        </p:txBody>
      </p:sp>
    </p:spTree>
    <p:extLst>
      <p:ext uri="{BB962C8B-B14F-4D97-AF65-F5344CB8AC3E}">
        <p14:creationId xmlns:p14="http://schemas.microsoft.com/office/powerpoint/2010/main" val="2039162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p:txBody>
          <a:bodyPr/>
          <a:lstStyle>
            <a:lvl1pPr eaLnBrk="0" hangingPunct="0">
              <a:defRPr/>
            </a:lvl1pPr>
          </a:lstStyle>
          <a:p>
            <a:pPr>
              <a:defRPr/>
            </a:pPr>
            <a:endParaRPr lang="it-IT"/>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it-IT"/>
          </a:p>
        </p:txBody>
      </p:sp>
      <p:sp>
        <p:nvSpPr>
          <p:cNvPr id="6" name="Rectangle 6"/>
          <p:cNvSpPr>
            <a:spLocks noGrp="1" noChangeArrowheads="1"/>
          </p:cNvSpPr>
          <p:nvPr>
            <p:ph type="sldNum" sz="quarter" idx="12"/>
          </p:nvPr>
        </p:nvSpPr>
        <p:spPr/>
        <p:txBody>
          <a:bodyPr/>
          <a:lstStyle>
            <a:lvl1pPr eaLnBrk="0" hangingPunct="0">
              <a:defRPr/>
            </a:lvl1pPr>
          </a:lstStyle>
          <a:p>
            <a:pPr>
              <a:defRPr/>
            </a:pPr>
            <a:fld id="{A6DEF9D4-4E6F-4BCF-93B3-A89397AE8C11}" type="slidenum">
              <a:rPr lang="it-IT"/>
              <a:pPr>
                <a:defRPr/>
              </a:pPr>
              <a:t>‹N›</a:t>
            </a:fld>
            <a:endParaRPr lang="it-IT"/>
          </a:p>
        </p:txBody>
      </p:sp>
    </p:spTree>
    <p:extLst>
      <p:ext uri="{BB962C8B-B14F-4D97-AF65-F5344CB8AC3E}">
        <p14:creationId xmlns:p14="http://schemas.microsoft.com/office/powerpoint/2010/main" val="3871900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p:txBody>
          <a:bodyPr/>
          <a:lstStyle>
            <a:lvl1pPr eaLnBrk="0" hangingPunct="0">
              <a:defRPr/>
            </a:lvl1pPr>
          </a:lstStyle>
          <a:p>
            <a:pPr>
              <a:defRPr/>
            </a:pPr>
            <a:endParaRPr lang="it-IT"/>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it-IT"/>
          </a:p>
        </p:txBody>
      </p:sp>
      <p:sp>
        <p:nvSpPr>
          <p:cNvPr id="6" name="Rectangle 6"/>
          <p:cNvSpPr>
            <a:spLocks noGrp="1" noChangeArrowheads="1"/>
          </p:cNvSpPr>
          <p:nvPr>
            <p:ph type="sldNum" sz="quarter" idx="12"/>
          </p:nvPr>
        </p:nvSpPr>
        <p:spPr/>
        <p:txBody>
          <a:bodyPr/>
          <a:lstStyle>
            <a:lvl1pPr eaLnBrk="0" hangingPunct="0">
              <a:defRPr/>
            </a:lvl1pPr>
          </a:lstStyle>
          <a:p>
            <a:pPr>
              <a:defRPr/>
            </a:pPr>
            <a:fld id="{5935D15E-048C-4DF7-A9F0-616BF1204633}" type="slidenum">
              <a:rPr lang="it-IT"/>
              <a:pPr>
                <a:defRPr/>
              </a:pPr>
              <a:t>‹N›</a:t>
            </a:fld>
            <a:endParaRPr lang="it-IT"/>
          </a:p>
        </p:txBody>
      </p:sp>
    </p:spTree>
    <p:extLst>
      <p:ext uri="{BB962C8B-B14F-4D97-AF65-F5344CB8AC3E}">
        <p14:creationId xmlns:p14="http://schemas.microsoft.com/office/powerpoint/2010/main" val="762196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p:txBody>
          <a:bodyPr/>
          <a:lstStyle>
            <a:lvl1pPr eaLnBrk="0" hangingPunct="0">
              <a:defRPr/>
            </a:lvl1pPr>
          </a:lstStyle>
          <a:p>
            <a:pPr>
              <a:defRPr/>
            </a:pPr>
            <a:endParaRPr lang="it-IT"/>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it-IT"/>
          </a:p>
        </p:txBody>
      </p:sp>
      <p:sp>
        <p:nvSpPr>
          <p:cNvPr id="6" name="Rectangle 6"/>
          <p:cNvSpPr>
            <a:spLocks noGrp="1" noChangeArrowheads="1"/>
          </p:cNvSpPr>
          <p:nvPr>
            <p:ph type="sldNum" sz="quarter" idx="12"/>
          </p:nvPr>
        </p:nvSpPr>
        <p:spPr/>
        <p:txBody>
          <a:bodyPr/>
          <a:lstStyle>
            <a:lvl1pPr eaLnBrk="0" hangingPunct="0">
              <a:defRPr/>
            </a:lvl1pPr>
          </a:lstStyle>
          <a:p>
            <a:pPr>
              <a:defRPr/>
            </a:pPr>
            <a:fld id="{FC8B08DE-6920-4C8E-98AD-08B64EB7114C}" type="slidenum">
              <a:rPr lang="it-IT"/>
              <a:pPr>
                <a:defRPr/>
              </a:pPr>
              <a:t>‹N›</a:t>
            </a:fld>
            <a:endParaRPr lang="it-IT"/>
          </a:p>
        </p:txBody>
      </p:sp>
    </p:spTree>
    <p:extLst>
      <p:ext uri="{BB962C8B-B14F-4D97-AF65-F5344CB8AC3E}">
        <p14:creationId xmlns:p14="http://schemas.microsoft.com/office/powerpoint/2010/main" val="3326593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p:txBody>
          <a:bodyPr/>
          <a:lstStyle>
            <a:lvl1pPr eaLnBrk="0" hangingPunct="0">
              <a:defRPr/>
            </a:lvl1pPr>
          </a:lstStyle>
          <a:p>
            <a:pPr>
              <a:defRPr/>
            </a:pPr>
            <a:endParaRPr lang="it-IT"/>
          </a:p>
        </p:txBody>
      </p:sp>
      <p:sp>
        <p:nvSpPr>
          <p:cNvPr id="6" name="Rectangle 5"/>
          <p:cNvSpPr>
            <a:spLocks noGrp="1" noChangeArrowheads="1"/>
          </p:cNvSpPr>
          <p:nvPr>
            <p:ph type="ftr" sz="quarter" idx="11"/>
          </p:nvPr>
        </p:nvSpPr>
        <p:spPr/>
        <p:txBody>
          <a:bodyPr/>
          <a:lstStyle>
            <a:lvl1pPr eaLnBrk="0" hangingPunct="0">
              <a:defRPr/>
            </a:lvl1pPr>
          </a:lstStyle>
          <a:p>
            <a:pPr>
              <a:defRPr/>
            </a:pPr>
            <a:endParaRPr lang="it-IT"/>
          </a:p>
        </p:txBody>
      </p:sp>
      <p:sp>
        <p:nvSpPr>
          <p:cNvPr id="7" name="Rectangle 6"/>
          <p:cNvSpPr>
            <a:spLocks noGrp="1" noChangeArrowheads="1"/>
          </p:cNvSpPr>
          <p:nvPr>
            <p:ph type="sldNum" sz="quarter" idx="12"/>
          </p:nvPr>
        </p:nvSpPr>
        <p:spPr/>
        <p:txBody>
          <a:bodyPr/>
          <a:lstStyle>
            <a:lvl1pPr eaLnBrk="0" hangingPunct="0">
              <a:defRPr/>
            </a:lvl1pPr>
          </a:lstStyle>
          <a:p>
            <a:pPr>
              <a:defRPr/>
            </a:pPr>
            <a:fld id="{3F354953-9A6F-450C-B715-AC3707928D13}" type="slidenum">
              <a:rPr lang="it-IT"/>
              <a:pPr>
                <a:defRPr/>
              </a:pPr>
              <a:t>‹N›</a:t>
            </a:fld>
            <a:endParaRPr lang="it-IT"/>
          </a:p>
        </p:txBody>
      </p:sp>
    </p:spTree>
    <p:extLst>
      <p:ext uri="{BB962C8B-B14F-4D97-AF65-F5344CB8AC3E}">
        <p14:creationId xmlns:p14="http://schemas.microsoft.com/office/powerpoint/2010/main" val="379384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p:txBody>
          <a:bodyPr/>
          <a:lstStyle>
            <a:lvl1pPr eaLnBrk="0" hangingPunct="0">
              <a:defRPr/>
            </a:lvl1pPr>
          </a:lstStyle>
          <a:p>
            <a:pPr>
              <a:defRPr/>
            </a:pPr>
            <a:endParaRPr lang="it-IT"/>
          </a:p>
        </p:txBody>
      </p:sp>
      <p:sp>
        <p:nvSpPr>
          <p:cNvPr id="8" name="Rectangle 5"/>
          <p:cNvSpPr>
            <a:spLocks noGrp="1" noChangeArrowheads="1"/>
          </p:cNvSpPr>
          <p:nvPr>
            <p:ph type="ftr" sz="quarter" idx="11"/>
          </p:nvPr>
        </p:nvSpPr>
        <p:spPr/>
        <p:txBody>
          <a:bodyPr/>
          <a:lstStyle>
            <a:lvl1pPr eaLnBrk="0" hangingPunct="0">
              <a:defRPr/>
            </a:lvl1pPr>
          </a:lstStyle>
          <a:p>
            <a:pPr>
              <a:defRPr/>
            </a:pPr>
            <a:endParaRPr lang="it-IT"/>
          </a:p>
        </p:txBody>
      </p:sp>
      <p:sp>
        <p:nvSpPr>
          <p:cNvPr id="9" name="Rectangle 6"/>
          <p:cNvSpPr>
            <a:spLocks noGrp="1" noChangeArrowheads="1"/>
          </p:cNvSpPr>
          <p:nvPr>
            <p:ph type="sldNum" sz="quarter" idx="12"/>
          </p:nvPr>
        </p:nvSpPr>
        <p:spPr/>
        <p:txBody>
          <a:bodyPr/>
          <a:lstStyle>
            <a:lvl1pPr eaLnBrk="0" hangingPunct="0">
              <a:defRPr/>
            </a:lvl1pPr>
          </a:lstStyle>
          <a:p>
            <a:pPr>
              <a:defRPr/>
            </a:pPr>
            <a:fld id="{F5194B17-3A9A-46A2-B6B8-E312C3B3D28A}" type="slidenum">
              <a:rPr lang="it-IT"/>
              <a:pPr>
                <a:defRPr/>
              </a:pPr>
              <a:t>‹N›</a:t>
            </a:fld>
            <a:endParaRPr lang="it-IT"/>
          </a:p>
        </p:txBody>
      </p:sp>
    </p:spTree>
    <p:extLst>
      <p:ext uri="{BB962C8B-B14F-4D97-AF65-F5344CB8AC3E}">
        <p14:creationId xmlns:p14="http://schemas.microsoft.com/office/powerpoint/2010/main" val="2346439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p:txBody>
          <a:bodyPr/>
          <a:lstStyle>
            <a:lvl1pPr eaLnBrk="0" hangingPunct="0">
              <a:defRPr/>
            </a:lvl1pPr>
          </a:lstStyle>
          <a:p>
            <a:pPr>
              <a:defRPr/>
            </a:pPr>
            <a:endParaRPr lang="it-IT"/>
          </a:p>
        </p:txBody>
      </p:sp>
      <p:sp>
        <p:nvSpPr>
          <p:cNvPr id="4" name="Rectangle 5"/>
          <p:cNvSpPr>
            <a:spLocks noGrp="1" noChangeArrowheads="1"/>
          </p:cNvSpPr>
          <p:nvPr>
            <p:ph type="ftr" sz="quarter" idx="11"/>
          </p:nvPr>
        </p:nvSpPr>
        <p:spPr/>
        <p:txBody>
          <a:bodyPr/>
          <a:lstStyle>
            <a:lvl1pPr eaLnBrk="0" hangingPunct="0">
              <a:defRPr/>
            </a:lvl1pPr>
          </a:lstStyle>
          <a:p>
            <a:pPr>
              <a:defRPr/>
            </a:pPr>
            <a:endParaRPr lang="it-IT"/>
          </a:p>
        </p:txBody>
      </p:sp>
      <p:sp>
        <p:nvSpPr>
          <p:cNvPr id="5" name="Rectangle 6"/>
          <p:cNvSpPr>
            <a:spLocks noGrp="1" noChangeArrowheads="1"/>
          </p:cNvSpPr>
          <p:nvPr>
            <p:ph type="sldNum" sz="quarter" idx="12"/>
          </p:nvPr>
        </p:nvSpPr>
        <p:spPr/>
        <p:txBody>
          <a:bodyPr/>
          <a:lstStyle>
            <a:lvl1pPr eaLnBrk="0" hangingPunct="0">
              <a:defRPr/>
            </a:lvl1pPr>
          </a:lstStyle>
          <a:p>
            <a:pPr>
              <a:defRPr/>
            </a:pPr>
            <a:fld id="{633475B1-F03E-4A25-8135-E45A2D40A1B8}" type="slidenum">
              <a:rPr lang="it-IT"/>
              <a:pPr>
                <a:defRPr/>
              </a:pPr>
              <a:t>‹N›</a:t>
            </a:fld>
            <a:endParaRPr lang="it-IT"/>
          </a:p>
        </p:txBody>
      </p:sp>
    </p:spTree>
    <p:extLst>
      <p:ext uri="{BB962C8B-B14F-4D97-AF65-F5344CB8AC3E}">
        <p14:creationId xmlns:p14="http://schemas.microsoft.com/office/powerpoint/2010/main" val="3879952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0" hangingPunct="0">
              <a:defRPr/>
            </a:lvl1pPr>
          </a:lstStyle>
          <a:p>
            <a:pPr>
              <a:defRPr/>
            </a:pPr>
            <a:endParaRPr lang="it-IT"/>
          </a:p>
        </p:txBody>
      </p:sp>
      <p:sp>
        <p:nvSpPr>
          <p:cNvPr id="3" name="Rectangle 5"/>
          <p:cNvSpPr>
            <a:spLocks noGrp="1" noChangeArrowheads="1"/>
          </p:cNvSpPr>
          <p:nvPr>
            <p:ph type="ftr" sz="quarter" idx="11"/>
          </p:nvPr>
        </p:nvSpPr>
        <p:spPr/>
        <p:txBody>
          <a:bodyPr/>
          <a:lstStyle>
            <a:lvl1pPr eaLnBrk="0" hangingPunct="0">
              <a:defRPr/>
            </a:lvl1pPr>
          </a:lstStyle>
          <a:p>
            <a:pPr>
              <a:defRPr/>
            </a:pPr>
            <a:endParaRPr lang="it-IT"/>
          </a:p>
        </p:txBody>
      </p:sp>
      <p:sp>
        <p:nvSpPr>
          <p:cNvPr id="4" name="Rectangle 6"/>
          <p:cNvSpPr>
            <a:spLocks noGrp="1" noChangeArrowheads="1"/>
          </p:cNvSpPr>
          <p:nvPr>
            <p:ph type="sldNum" sz="quarter" idx="12"/>
          </p:nvPr>
        </p:nvSpPr>
        <p:spPr/>
        <p:txBody>
          <a:bodyPr/>
          <a:lstStyle>
            <a:lvl1pPr eaLnBrk="0" hangingPunct="0">
              <a:defRPr/>
            </a:lvl1pPr>
          </a:lstStyle>
          <a:p>
            <a:pPr>
              <a:defRPr/>
            </a:pPr>
            <a:fld id="{4F110FD6-3854-47C0-BAF6-76D4BDB81069}" type="slidenum">
              <a:rPr lang="it-IT"/>
              <a:pPr>
                <a:defRPr/>
              </a:pPr>
              <a:t>‹N›</a:t>
            </a:fld>
            <a:endParaRPr lang="it-IT"/>
          </a:p>
        </p:txBody>
      </p:sp>
    </p:spTree>
    <p:extLst>
      <p:ext uri="{BB962C8B-B14F-4D97-AF65-F5344CB8AC3E}">
        <p14:creationId xmlns:p14="http://schemas.microsoft.com/office/powerpoint/2010/main" val="1234997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p:txBody>
          <a:bodyPr/>
          <a:lstStyle>
            <a:lvl1pPr eaLnBrk="0" hangingPunct="0">
              <a:defRPr/>
            </a:lvl1pPr>
          </a:lstStyle>
          <a:p>
            <a:pPr>
              <a:defRPr/>
            </a:pPr>
            <a:endParaRPr lang="it-IT"/>
          </a:p>
        </p:txBody>
      </p:sp>
      <p:sp>
        <p:nvSpPr>
          <p:cNvPr id="6" name="Rectangle 5"/>
          <p:cNvSpPr>
            <a:spLocks noGrp="1" noChangeArrowheads="1"/>
          </p:cNvSpPr>
          <p:nvPr>
            <p:ph type="ftr" sz="quarter" idx="11"/>
          </p:nvPr>
        </p:nvSpPr>
        <p:spPr/>
        <p:txBody>
          <a:bodyPr/>
          <a:lstStyle>
            <a:lvl1pPr eaLnBrk="0" hangingPunct="0">
              <a:defRPr/>
            </a:lvl1pPr>
          </a:lstStyle>
          <a:p>
            <a:pPr>
              <a:defRPr/>
            </a:pPr>
            <a:endParaRPr lang="it-IT"/>
          </a:p>
        </p:txBody>
      </p:sp>
      <p:sp>
        <p:nvSpPr>
          <p:cNvPr id="7" name="Rectangle 6"/>
          <p:cNvSpPr>
            <a:spLocks noGrp="1" noChangeArrowheads="1"/>
          </p:cNvSpPr>
          <p:nvPr>
            <p:ph type="sldNum" sz="quarter" idx="12"/>
          </p:nvPr>
        </p:nvSpPr>
        <p:spPr/>
        <p:txBody>
          <a:bodyPr/>
          <a:lstStyle>
            <a:lvl1pPr eaLnBrk="0" hangingPunct="0">
              <a:defRPr/>
            </a:lvl1pPr>
          </a:lstStyle>
          <a:p>
            <a:pPr>
              <a:defRPr/>
            </a:pPr>
            <a:fld id="{BE69EB62-E8FC-417A-877E-3199BC629D62}" type="slidenum">
              <a:rPr lang="it-IT"/>
              <a:pPr>
                <a:defRPr/>
              </a:pPr>
              <a:t>‹N›</a:t>
            </a:fld>
            <a:endParaRPr lang="it-IT"/>
          </a:p>
        </p:txBody>
      </p:sp>
    </p:spTree>
    <p:extLst>
      <p:ext uri="{BB962C8B-B14F-4D97-AF65-F5344CB8AC3E}">
        <p14:creationId xmlns:p14="http://schemas.microsoft.com/office/powerpoint/2010/main" val="59654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p:txBody>
          <a:bodyPr/>
          <a:lstStyle>
            <a:lvl1pPr eaLnBrk="0" hangingPunct="0">
              <a:defRPr/>
            </a:lvl1pPr>
          </a:lstStyle>
          <a:p>
            <a:pPr>
              <a:defRPr/>
            </a:pPr>
            <a:endParaRPr lang="it-IT"/>
          </a:p>
        </p:txBody>
      </p:sp>
      <p:sp>
        <p:nvSpPr>
          <p:cNvPr id="6" name="Rectangle 5"/>
          <p:cNvSpPr>
            <a:spLocks noGrp="1" noChangeArrowheads="1"/>
          </p:cNvSpPr>
          <p:nvPr>
            <p:ph type="ftr" sz="quarter" idx="11"/>
          </p:nvPr>
        </p:nvSpPr>
        <p:spPr/>
        <p:txBody>
          <a:bodyPr/>
          <a:lstStyle>
            <a:lvl1pPr eaLnBrk="0" hangingPunct="0">
              <a:defRPr/>
            </a:lvl1pPr>
          </a:lstStyle>
          <a:p>
            <a:pPr>
              <a:defRPr/>
            </a:pPr>
            <a:endParaRPr lang="it-IT"/>
          </a:p>
        </p:txBody>
      </p:sp>
      <p:sp>
        <p:nvSpPr>
          <p:cNvPr id="7" name="Rectangle 6"/>
          <p:cNvSpPr>
            <a:spLocks noGrp="1" noChangeArrowheads="1"/>
          </p:cNvSpPr>
          <p:nvPr>
            <p:ph type="sldNum" sz="quarter" idx="12"/>
          </p:nvPr>
        </p:nvSpPr>
        <p:spPr/>
        <p:txBody>
          <a:bodyPr/>
          <a:lstStyle>
            <a:lvl1pPr eaLnBrk="0" hangingPunct="0">
              <a:defRPr/>
            </a:lvl1pPr>
          </a:lstStyle>
          <a:p>
            <a:pPr>
              <a:defRPr/>
            </a:pPr>
            <a:fld id="{25A630AF-5702-4CF2-9742-47EF12862895}" type="slidenum">
              <a:rPr lang="it-IT"/>
              <a:pPr>
                <a:defRPr/>
              </a:pPr>
              <a:t>‹N›</a:t>
            </a:fld>
            <a:endParaRPr lang="it-IT"/>
          </a:p>
        </p:txBody>
      </p:sp>
    </p:spTree>
    <p:extLst>
      <p:ext uri="{BB962C8B-B14F-4D97-AF65-F5344CB8AC3E}">
        <p14:creationId xmlns:p14="http://schemas.microsoft.com/office/powerpoint/2010/main" val="3199186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p:txBody>
          <a:bodyPr/>
          <a:lstStyle>
            <a:lvl1pPr eaLnBrk="0" hangingPunct="0">
              <a:defRPr/>
            </a:lvl1pPr>
          </a:lstStyle>
          <a:p>
            <a:pPr>
              <a:defRPr/>
            </a:pPr>
            <a:endParaRPr lang="it-IT"/>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it-IT"/>
          </a:p>
        </p:txBody>
      </p:sp>
      <p:sp>
        <p:nvSpPr>
          <p:cNvPr id="6" name="Rectangle 6"/>
          <p:cNvSpPr>
            <a:spLocks noGrp="1" noChangeArrowheads="1"/>
          </p:cNvSpPr>
          <p:nvPr>
            <p:ph type="sldNum" sz="quarter" idx="12"/>
          </p:nvPr>
        </p:nvSpPr>
        <p:spPr/>
        <p:txBody>
          <a:bodyPr/>
          <a:lstStyle>
            <a:lvl1pPr eaLnBrk="0" hangingPunct="0">
              <a:defRPr/>
            </a:lvl1pPr>
          </a:lstStyle>
          <a:p>
            <a:pPr>
              <a:defRPr/>
            </a:pPr>
            <a:fld id="{3BFD87EC-7717-4985-BA13-3C5452C7F526}" type="slidenum">
              <a:rPr lang="it-IT"/>
              <a:pPr>
                <a:defRPr/>
              </a:pPr>
              <a:t>‹N›</a:t>
            </a:fld>
            <a:endParaRPr lang="it-IT"/>
          </a:p>
        </p:txBody>
      </p:sp>
    </p:spTree>
    <p:extLst>
      <p:ext uri="{BB962C8B-B14F-4D97-AF65-F5344CB8AC3E}">
        <p14:creationId xmlns:p14="http://schemas.microsoft.com/office/powerpoint/2010/main" val="2980566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p:txBody>
          <a:bodyPr/>
          <a:lstStyle>
            <a:lvl1pPr eaLnBrk="0" hangingPunct="0">
              <a:defRPr/>
            </a:lvl1pPr>
          </a:lstStyle>
          <a:p>
            <a:pPr>
              <a:defRPr/>
            </a:pPr>
            <a:endParaRPr lang="it-IT"/>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it-IT"/>
          </a:p>
        </p:txBody>
      </p:sp>
      <p:sp>
        <p:nvSpPr>
          <p:cNvPr id="6" name="Rectangle 6"/>
          <p:cNvSpPr>
            <a:spLocks noGrp="1" noChangeArrowheads="1"/>
          </p:cNvSpPr>
          <p:nvPr>
            <p:ph type="sldNum" sz="quarter" idx="12"/>
          </p:nvPr>
        </p:nvSpPr>
        <p:spPr/>
        <p:txBody>
          <a:bodyPr/>
          <a:lstStyle>
            <a:lvl1pPr eaLnBrk="0" hangingPunct="0">
              <a:defRPr/>
            </a:lvl1pPr>
          </a:lstStyle>
          <a:p>
            <a:pPr>
              <a:defRPr/>
            </a:pPr>
            <a:fld id="{83008948-6040-42F2-B06A-4C117BB4167B}" type="slidenum">
              <a:rPr lang="it-IT"/>
              <a:pPr>
                <a:defRPr/>
              </a:pPr>
              <a:t>‹N›</a:t>
            </a:fld>
            <a:endParaRPr lang="it-IT"/>
          </a:p>
        </p:txBody>
      </p:sp>
    </p:spTree>
    <p:extLst>
      <p:ext uri="{BB962C8B-B14F-4D97-AF65-F5344CB8AC3E}">
        <p14:creationId xmlns:p14="http://schemas.microsoft.com/office/powerpoint/2010/main" val="1530290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50"/>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2805269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518417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extLst>
      <p:ext uri="{BB962C8B-B14F-4D97-AF65-F5344CB8AC3E}">
        <p14:creationId xmlns:p14="http://schemas.microsoft.com/office/powerpoint/2010/main" val="10051794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88950" y="1633562"/>
            <a:ext cx="4038600" cy="4462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79956" y="1633562"/>
            <a:ext cx="4040188" cy="4462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41597147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3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573882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1756506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47898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24"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7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24" y="143511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extLst>
      <p:ext uri="{BB962C8B-B14F-4D97-AF65-F5344CB8AC3E}">
        <p14:creationId xmlns:p14="http://schemas.microsoft.com/office/powerpoint/2010/main" val="37104817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62"/>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extLst>
      <p:ext uri="{BB962C8B-B14F-4D97-AF65-F5344CB8AC3E}">
        <p14:creationId xmlns:p14="http://schemas.microsoft.com/office/powerpoint/2010/main" val="8229177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1859692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62738" y="261962"/>
            <a:ext cx="2057400" cy="5834063"/>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88956" y="261962"/>
            <a:ext cx="6021388" cy="583406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0921222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pic>
        <p:nvPicPr>
          <p:cNvPr id="4" name="Picture 4" descr="a_BLANK"/>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8514" name="Rectangle 2"/>
          <p:cNvSpPr>
            <a:spLocks noGrp="1" noChangeArrowheads="1"/>
          </p:cNvSpPr>
          <p:nvPr>
            <p:ph type="subTitle" idx="1"/>
          </p:nvPr>
        </p:nvSpPr>
        <p:spPr>
          <a:xfrm>
            <a:off x="1362075" y="4075113"/>
            <a:ext cx="6400800" cy="1752600"/>
          </a:xfrm>
        </p:spPr>
        <p:txBody>
          <a:bodyPr/>
          <a:lstStyle>
            <a:lvl1pPr marL="0" indent="0" algn="ctr">
              <a:buFontTx/>
              <a:buNone/>
              <a:defRPr b="1"/>
            </a:lvl1pPr>
          </a:lstStyle>
          <a:p>
            <a:r>
              <a:rPr lang="de-DE"/>
              <a:t>Click to edit Master subtitle style</a:t>
            </a:r>
          </a:p>
        </p:txBody>
      </p:sp>
      <p:sp>
        <p:nvSpPr>
          <p:cNvPr id="1088515" name="Rectangle 3"/>
          <p:cNvSpPr>
            <a:spLocks noGrp="1" noChangeArrowheads="1"/>
          </p:cNvSpPr>
          <p:nvPr>
            <p:ph type="ctrTitle" sz="quarter"/>
          </p:nvPr>
        </p:nvSpPr>
        <p:spPr>
          <a:xfrm>
            <a:off x="676275" y="2319338"/>
            <a:ext cx="7772400" cy="1470025"/>
          </a:xfrm>
        </p:spPr>
        <p:txBody>
          <a:bodyPr anchor="ctr"/>
          <a:lstStyle>
            <a:lvl1pPr algn="ctr">
              <a:defRPr sz="3600">
                <a:solidFill>
                  <a:schemeClr val="bg1"/>
                </a:solidFill>
              </a:defRPr>
            </a:lvl1pPr>
          </a:lstStyle>
          <a:p>
            <a:r>
              <a:rPr lang="en-GB"/>
              <a:t>Click to edit Master title style</a:t>
            </a:r>
          </a:p>
        </p:txBody>
      </p:sp>
    </p:spTree>
    <p:extLst>
      <p:ext uri="{BB962C8B-B14F-4D97-AF65-F5344CB8AC3E}">
        <p14:creationId xmlns:p14="http://schemas.microsoft.com/office/powerpoint/2010/main" val="31113965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5"/>
          <p:cNvSpPr>
            <a:spLocks noGrp="1" noChangeArrowheads="1"/>
          </p:cNvSpPr>
          <p:nvPr>
            <p:ph type="dt" sz="half" idx="10"/>
          </p:nvPr>
        </p:nvSpPr>
        <p:spPr>
          <a:ln/>
        </p:spPr>
        <p:txBody>
          <a:bodyPr/>
          <a:lstStyle>
            <a:lvl1pPr>
              <a:defRPr/>
            </a:lvl1pPr>
          </a:lstStyle>
          <a:p>
            <a:pPr>
              <a:defRPr/>
            </a:pPr>
            <a:endParaRPr lang="en-GB">
              <a:solidFill>
                <a:srgbClr val="FFFFFF"/>
              </a:solidFill>
            </a:endParaRPr>
          </a:p>
        </p:txBody>
      </p:sp>
    </p:spTree>
    <p:extLst>
      <p:ext uri="{BB962C8B-B14F-4D97-AF65-F5344CB8AC3E}">
        <p14:creationId xmlns:p14="http://schemas.microsoft.com/office/powerpoint/2010/main" val="31978035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5"/>
          <p:cNvSpPr>
            <a:spLocks noGrp="1" noChangeArrowheads="1"/>
          </p:cNvSpPr>
          <p:nvPr>
            <p:ph type="dt" sz="half" idx="10"/>
          </p:nvPr>
        </p:nvSpPr>
        <p:spPr>
          <a:ln/>
        </p:spPr>
        <p:txBody>
          <a:bodyPr/>
          <a:lstStyle>
            <a:lvl1pPr>
              <a:defRPr/>
            </a:lvl1pPr>
          </a:lstStyle>
          <a:p>
            <a:pPr>
              <a:defRPr/>
            </a:pPr>
            <a:endParaRPr lang="en-GB">
              <a:solidFill>
                <a:srgbClr val="FFFFFF"/>
              </a:solidFill>
            </a:endParaRPr>
          </a:p>
        </p:txBody>
      </p:sp>
    </p:spTree>
    <p:extLst>
      <p:ext uri="{BB962C8B-B14F-4D97-AF65-F5344CB8AC3E}">
        <p14:creationId xmlns:p14="http://schemas.microsoft.com/office/powerpoint/2010/main" val="8644852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249238" y="1130300"/>
            <a:ext cx="4246562" cy="504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130300"/>
            <a:ext cx="4246563" cy="504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5"/>
          <p:cNvSpPr>
            <a:spLocks noGrp="1" noChangeArrowheads="1"/>
          </p:cNvSpPr>
          <p:nvPr>
            <p:ph type="dt" sz="half" idx="10"/>
          </p:nvPr>
        </p:nvSpPr>
        <p:spPr>
          <a:ln/>
        </p:spPr>
        <p:txBody>
          <a:bodyPr/>
          <a:lstStyle>
            <a:lvl1pPr>
              <a:defRPr/>
            </a:lvl1pPr>
          </a:lstStyle>
          <a:p>
            <a:pPr>
              <a:defRPr/>
            </a:pPr>
            <a:endParaRPr lang="en-GB">
              <a:solidFill>
                <a:srgbClr val="FFFFFF"/>
              </a:solidFill>
            </a:endParaRPr>
          </a:p>
        </p:txBody>
      </p:sp>
    </p:spTree>
    <p:extLst>
      <p:ext uri="{BB962C8B-B14F-4D97-AF65-F5344CB8AC3E}">
        <p14:creationId xmlns:p14="http://schemas.microsoft.com/office/powerpoint/2010/main" val="16141191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5"/>
          <p:cNvSpPr>
            <a:spLocks noGrp="1" noChangeArrowheads="1"/>
          </p:cNvSpPr>
          <p:nvPr>
            <p:ph type="dt" sz="half" idx="10"/>
          </p:nvPr>
        </p:nvSpPr>
        <p:spPr>
          <a:ln/>
        </p:spPr>
        <p:txBody>
          <a:bodyPr/>
          <a:lstStyle>
            <a:lvl1pPr>
              <a:defRPr/>
            </a:lvl1pPr>
          </a:lstStyle>
          <a:p>
            <a:pPr>
              <a:defRPr/>
            </a:pPr>
            <a:endParaRPr lang="en-GB">
              <a:solidFill>
                <a:srgbClr val="FFFFFF"/>
              </a:solidFill>
            </a:endParaRPr>
          </a:p>
        </p:txBody>
      </p:sp>
    </p:spTree>
    <p:extLst>
      <p:ext uri="{BB962C8B-B14F-4D97-AF65-F5344CB8AC3E}">
        <p14:creationId xmlns:p14="http://schemas.microsoft.com/office/powerpoint/2010/main" val="31601051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5"/>
          <p:cNvSpPr>
            <a:spLocks noGrp="1" noChangeArrowheads="1"/>
          </p:cNvSpPr>
          <p:nvPr>
            <p:ph type="dt" sz="half" idx="10"/>
          </p:nvPr>
        </p:nvSpPr>
        <p:spPr>
          <a:ln/>
        </p:spPr>
        <p:txBody>
          <a:bodyPr/>
          <a:lstStyle>
            <a:lvl1pPr>
              <a:defRPr/>
            </a:lvl1pPr>
          </a:lstStyle>
          <a:p>
            <a:pPr>
              <a:defRPr/>
            </a:pPr>
            <a:endParaRPr lang="en-GB">
              <a:solidFill>
                <a:srgbClr val="FFFFFF"/>
              </a:solidFill>
            </a:endParaRPr>
          </a:p>
        </p:txBody>
      </p:sp>
    </p:spTree>
    <p:extLst>
      <p:ext uri="{BB962C8B-B14F-4D97-AF65-F5344CB8AC3E}">
        <p14:creationId xmlns:p14="http://schemas.microsoft.com/office/powerpoint/2010/main" val="25692735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GB">
              <a:solidFill>
                <a:srgbClr val="FFFFFF"/>
              </a:solidFill>
            </a:endParaRPr>
          </a:p>
        </p:txBody>
      </p:sp>
    </p:spTree>
    <p:extLst>
      <p:ext uri="{BB962C8B-B14F-4D97-AF65-F5344CB8AC3E}">
        <p14:creationId xmlns:p14="http://schemas.microsoft.com/office/powerpoint/2010/main" val="31472377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5"/>
          <p:cNvSpPr>
            <a:spLocks noGrp="1" noChangeArrowheads="1"/>
          </p:cNvSpPr>
          <p:nvPr>
            <p:ph type="dt" sz="half" idx="10"/>
          </p:nvPr>
        </p:nvSpPr>
        <p:spPr>
          <a:ln/>
        </p:spPr>
        <p:txBody>
          <a:bodyPr/>
          <a:lstStyle>
            <a:lvl1pPr>
              <a:defRPr/>
            </a:lvl1pPr>
          </a:lstStyle>
          <a:p>
            <a:pPr>
              <a:defRPr/>
            </a:pPr>
            <a:endParaRPr lang="en-GB">
              <a:solidFill>
                <a:srgbClr val="FFFFFF"/>
              </a:solidFill>
            </a:endParaRPr>
          </a:p>
        </p:txBody>
      </p:sp>
    </p:spTree>
    <p:extLst>
      <p:ext uri="{BB962C8B-B14F-4D97-AF65-F5344CB8AC3E}">
        <p14:creationId xmlns:p14="http://schemas.microsoft.com/office/powerpoint/2010/main" val="18466691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5"/>
          <p:cNvSpPr>
            <a:spLocks noGrp="1" noChangeArrowheads="1"/>
          </p:cNvSpPr>
          <p:nvPr>
            <p:ph type="dt" sz="half" idx="10"/>
          </p:nvPr>
        </p:nvSpPr>
        <p:spPr>
          <a:ln/>
        </p:spPr>
        <p:txBody>
          <a:bodyPr/>
          <a:lstStyle>
            <a:lvl1pPr>
              <a:defRPr/>
            </a:lvl1pPr>
          </a:lstStyle>
          <a:p>
            <a:pPr>
              <a:defRPr/>
            </a:pPr>
            <a:endParaRPr lang="en-GB">
              <a:solidFill>
                <a:srgbClr val="FFFFFF"/>
              </a:solidFill>
            </a:endParaRPr>
          </a:p>
        </p:txBody>
      </p:sp>
    </p:spTree>
    <p:extLst>
      <p:ext uri="{BB962C8B-B14F-4D97-AF65-F5344CB8AC3E}">
        <p14:creationId xmlns:p14="http://schemas.microsoft.com/office/powerpoint/2010/main" val="7031888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5"/>
          <p:cNvSpPr>
            <a:spLocks noGrp="1" noChangeArrowheads="1"/>
          </p:cNvSpPr>
          <p:nvPr>
            <p:ph type="dt" sz="half" idx="10"/>
          </p:nvPr>
        </p:nvSpPr>
        <p:spPr>
          <a:ln/>
        </p:spPr>
        <p:txBody>
          <a:bodyPr/>
          <a:lstStyle>
            <a:lvl1pPr>
              <a:defRPr/>
            </a:lvl1pPr>
          </a:lstStyle>
          <a:p>
            <a:pPr>
              <a:defRPr/>
            </a:pPr>
            <a:endParaRPr lang="en-GB">
              <a:solidFill>
                <a:srgbClr val="FFFFFF"/>
              </a:solidFill>
            </a:endParaRPr>
          </a:p>
        </p:txBody>
      </p:sp>
    </p:spTree>
    <p:extLst>
      <p:ext uri="{BB962C8B-B14F-4D97-AF65-F5344CB8AC3E}">
        <p14:creationId xmlns:p14="http://schemas.microsoft.com/office/powerpoint/2010/main" val="34537991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34175" y="42863"/>
            <a:ext cx="2160588" cy="6129337"/>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249238" y="42863"/>
            <a:ext cx="6332537" cy="6129337"/>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5"/>
          <p:cNvSpPr>
            <a:spLocks noGrp="1" noChangeArrowheads="1"/>
          </p:cNvSpPr>
          <p:nvPr>
            <p:ph type="dt" sz="half" idx="10"/>
          </p:nvPr>
        </p:nvSpPr>
        <p:spPr>
          <a:ln/>
        </p:spPr>
        <p:txBody>
          <a:bodyPr/>
          <a:lstStyle>
            <a:lvl1pPr>
              <a:defRPr/>
            </a:lvl1pPr>
          </a:lstStyle>
          <a:p>
            <a:pPr>
              <a:defRPr/>
            </a:pPr>
            <a:endParaRPr lang="en-GB">
              <a:solidFill>
                <a:srgbClr val="FFFFFF"/>
              </a:solidFill>
            </a:endParaRPr>
          </a:p>
        </p:txBody>
      </p:sp>
    </p:spTree>
    <p:extLst>
      <p:ext uri="{BB962C8B-B14F-4D97-AF65-F5344CB8AC3E}">
        <p14:creationId xmlns:p14="http://schemas.microsoft.com/office/powerpoint/2010/main" val="18144803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249238" y="42863"/>
            <a:ext cx="8629650" cy="752475"/>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249238" y="1130300"/>
            <a:ext cx="4246562" cy="50419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130300"/>
            <a:ext cx="4246563" cy="50419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5"/>
          <p:cNvSpPr>
            <a:spLocks noGrp="1" noChangeArrowheads="1"/>
          </p:cNvSpPr>
          <p:nvPr>
            <p:ph type="dt" sz="half" idx="10"/>
          </p:nvPr>
        </p:nvSpPr>
        <p:spPr>
          <a:ln/>
        </p:spPr>
        <p:txBody>
          <a:bodyPr/>
          <a:lstStyle>
            <a:lvl1pPr>
              <a:defRPr/>
            </a:lvl1pPr>
          </a:lstStyle>
          <a:p>
            <a:pPr>
              <a:defRPr/>
            </a:pPr>
            <a:endParaRPr lang="en-GB">
              <a:solidFill>
                <a:srgbClr val="FFFFFF"/>
              </a:solidFill>
            </a:endParaRPr>
          </a:p>
        </p:txBody>
      </p:sp>
    </p:spTree>
    <p:extLst>
      <p:ext uri="{BB962C8B-B14F-4D97-AF65-F5344CB8AC3E}">
        <p14:creationId xmlns:p14="http://schemas.microsoft.com/office/powerpoint/2010/main" val="19830172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sz="2400">
                  <a:solidFill>
                    <a:srgbClr val="FFFFFF"/>
                  </a:solidFill>
                  <a:latin typeface="Arial" pitchFamily="34"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sz="2400">
                  <a:solidFill>
                    <a:srgbClr val="FFFFFF"/>
                  </a:solidFill>
                  <a:latin typeface="Arial" pitchFamily="34"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sz="2400">
                  <a:solidFill>
                    <a:srgbClr val="FFFFFF"/>
                  </a:solidFill>
                  <a:latin typeface="Arial" pitchFamily="34"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it-IT" sz="2400">
                  <a:solidFill>
                    <a:srgbClr val="FFFFFF"/>
                  </a:solidFill>
                </a:endParaRPr>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sz="2400">
                  <a:solidFill>
                    <a:srgbClr val="FFFFFF"/>
                  </a:solidFill>
                  <a:latin typeface="Arial" pitchFamily="34"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sz="2400">
                <a:solidFill>
                  <a:srgbClr val="FFFFFF"/>
                </a:solidFill>
                <a:latin typeface="Arial" pitchFamily="34"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817 h 1906"/>
                <a:gd name="T4" fmla="*/ 5959 w 5740"/>
                <a:gd name="T5" fmla="*/ 817 h 1906"/>
                <a:gd name="T6" fmla="*/ 5959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it-IT" sz="2400">
                <a:solidFill>
                  <a:srgbClr val="FFFFFF"/>
                </a:solidFill>
              </a:endParaRPr>
            </a:p>
          </p:txBody>
        </p:sp>
      </p:grpSp>
      <p:sp>
        <p:nvSpPr>
          <p:cNvPr id="105882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05882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noProof="0" smtClean="0"/>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en-US">
              <a:solidFill>
                <a:srgbClr val="FFFFFF"/>
              </a:solidFill>
            </a:endParaRPr>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en-US">
              <a:solidFill>
                <a:srgbClr val="FFFFFF"/>
              </a:solidFill>
            </a:endParaRPr>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F66074EA-C60D-4539-A98E-012E7A05B377}" type="slidenum">
              <a:rPr lang="en-US">
                <a:solidFill>
                  <a:srgbClr val="FFFFFF"/>
                </a:solidFill>
              </a:rPr>
              <a:pPr>
                <a:defRPr/>
              </a:pPr>
              <a:t>‹N›</a:t>
            </a:fld>
            <a:endParaRPr lang="en-US">
              <a:solidFill>
                <a:srgbClr val="FFFFFF"/>
              </a:solidFill>
            </a:endParaRPr>
          </a:p>
        </p:txBody>
      </p:sp>
    </p:spTree>
    <p:extLst>
      <p:ext uri="{BB962C8B-B14F-4D97-AF65-F5344CB8AC3E}">
        <p14:creationId xmlns:p14="http://schemas.microsoft.com/office/powerpoint/2010/main" val="28736671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368E13C9-CF86-426D-9405-CB6D1916C403}" type="slidenum">
              <a:rPr lang="en-US">
                <a:solidFill>
                  <a:srgbClr val="FFFFFF"/>
                </a:solidFill>
              </a:rPr>
              <a:pPr>
                <a:defRPr/>
              </a:pPr>
              <a:t>‹N›</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929134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CA52B1A4-F050-4594-BE4F-2C2AAFD760BD}" type="slidenum">
              <a:rPr lang="en-US">
                <a:solidFill>
                  <a:srgbClr val="FFFFFF"/>
                </a:solidFill>
              </a:rPr>
              <a:pPr>
                <a:defRPr/>
              </a:pPr>
              <a:t>‹N›</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2019860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8746879E-ED86-49F5-9E5B-F1FD934C7E0F}" type="slidenum">
              <a:rPr lang="en-US">
                <a:solidFill>
                  <a:srgbClr val="FFFFFF"/>
                </a:solidFill>
              </a:rPr>
              <a:pPr>
                <a:defRPr/>
              </a:pPr>
              <a:t>‹N›</a:t>
            </a:fld>
            <a:endParaRPr lang="en-U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971034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3"/>
          <p:cNvSpPr>
            <a:spLocks noGrp="1" noChangeArrowheads="1"/>
          </p:cNvSpPr>
          <p:nvPr>
            <p:ph type="sldNum" sz="quarter" idx="11"/>
          </p:nvPr>
        </p:nvSpPr>
        <p:spPr>
          <a:ln/>
        </p:spPr>
        <p:txBody>
          <a:bodyPr/>
          <a:lstStyle>
            <a:lvl1pPr>
              <a:defRPr/>
            </a:lvl1pPr>
          </a:lstStyle>
          <a:p>
            <a:pPr>
              <a:defRPr/>
            </a:pPr>
            <a:fld id="{1D4D32D8-93E5-4DDF-8004-78901E342F58}" type="slidenum">
              <a:rPr lang="en-US">
                <a:solidFill>
                  <a:srgbClr val="FFFFFF"/>
                </a:solidFill>
              </a:rPr>
              <a:pPr>
                <a:defRPr/>
              </a:pPr>
              <a:t>‹N›</a:t>
            </a:fld>
            <a:endParaRPr lang="en-US">
              <a:solidFill>
                <a:srgbClr val="FFFFFF"/>
              </a:solidFill>
            </a:endParaRPr>
          </a:p>
        </p:txBody>
      </p:sp>
      <p:sp>
        <p:nvSpPr>
          <p:cNvPr id="9"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0100620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3"/>
          <p:cNvSpPr>
            <a:spLocks noGrp="1" noChangeArrowheads="1"/>
          </p:cNvSpPr>
          <p:nvPr>
            <p:ph type="sldNum" sz="quarter" idx="11"/>
          </p:nvPr>
        </p:nvSpPr>
        <p:spPr>
          <a:ln/>
        </p:spPr>
        <p:txBody>
          <a:bodyPr/>
          <a:lstStyle>
            <a:lvl1pPr>
              <a:defRPr/>
            </a:lvl1pPr>
          </a:lstStyle>
          <a:p>
            <a:pPr>
              <a:defRPr/>
            </a:pPr>
            <a:fld id="{4CAEB326-6B3E-4CA0-9AF0-D22C27383A83}" type="slidenum">
              <a:rPr lang="en-US">
                <a:solidFill>
                  <a:srgbClr val="FFFFFF"/>
                </a:solidFill>
              </a:rPr>
              <a:pPr>
                <a:defRPr/>
              </a:pPr>
              <a:t>‹N›</a:t>
            </a:fld>
            <a:endParaRPr lang="en-US">
              <a:solidFill>
                <a:srgbClr val="FFFFFF"/>
              </a:solidFill>
            </a:endParaRPr>
          </a:p>
        </p:txBody>
      </p:sp>
      <p:sp>
        <p:nvSpPr>
          <p:cNvPr id="5"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042694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3"/>
          <p:cNvSpPr>
            <a:spLocks noGrp="1" noChangeArrowheads="1"/>
          </p:cNvSpPr>
          <p:nvPr>
            <p:ph type="sldNum" sz="quarter" idx="11"/>
          </p:nvPr>
        </p:nvSpPr>
        <p:spPr>
          <a:ln/>
        </p:spPr>
        <p:txBody>
          <a:bodyPr/>
          <a:lstStyle>
            <a:lvl1pPr>
              <a:defRPr/>
            </a:lvl1pPr>
          </a:lstStyle>
          <a:p>
            <a:pPr>
              <a:defRPr/>
            </a:pPr>
            <a:fld id="{22964276-8577-4CC9-BB02-B4B9B2EC7A0F}" type="slidenum">
              <a:rPr lang="en-US">
                <a:solidFill>
                  <a:srgbClr val="FFFFFF"/>
                </a:solidFill>
              </a:rPr>
              <a:pPr>
                <a:defRPr/>
              </a:pPr>
              <a:t>‹N›</a:t>
            </a:fld>
            <a:endParaRPr lang="en-US">
              <a:solidFill>
                <a:srgbClr val="FFFFFF"/>
              </a:solidFill>
            </a:endParaRPr>
          </a:p>
        </p:txBody>
      </p:sp>
      <p:sp>
        <p:nvSpPr>
          <p:cNvPr id="4"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1115760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01D6934A-92AF-4A82-9B59-605D96258533}" type="slidenum">
              <a:rPr lang="en-US">
                <a:solidFill>
                  <a:srgbClr val="FFFFFF"/>
                </a:solidFill>
              </a:rPr>
              <a:pPr>
                <a:defRPr/>
              </a:pPr>
              <a:t>‹N›</a:t>
            </a:fld>
            <a:endParaRPr lang="en-U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1282652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43E6E490-2BFD-4380-9FA3-41109DC639D3}" type="slidenum">
              <a:rPr lang="en-US">
                <a:solidFill>
                  <a:srgbClr val="FFFFFF"/>
                </a:solidFill>
              </a:rPr>
              <a:pPr>
                <a:defRPr/>
              </a:pPr>
              <a:t>‹N›</a:t>
            </a:fld>
            <a:endParaRPr lang="en-U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784805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F423D20B-D8FB-4159-B1A6-4F9B9618DDC1}" type="slidenum">
              <a:rPr lang="en-US">
                <a:solidFill>
                  <a:srgbClr val="FFFFFF"/>
                </a:solidFill>
              </a:rPr>
              <a:pPr>
                <a:defRPr/>
              </a:pPr>
              <a:t>‹N›</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7594444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A2F71B00-3343-4986-86D1-1DB8B821A5E9}" type="slidenum">
              <a:rPr lang="en-US">
                <a:solidFill>
                  <a:srgbClr val="FFFFFF"/>
                </a:solidFill>
              </a:rPr>
              <a:pPr>
                <a:defRPr/>
              </a:pPr>
              <a:t>‹N›</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7378508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xAndTwoObj" preserve="1">
  <p:cSld name="Titolo, tes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457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648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7" name="Rectangle 3"/>
          <p:cNvSpPr>
            <a:spLocks noGrp="1" noChangeArrowheads="1"/>
          </p:cNvSpPr>
          <p:nvPr>
            <p:ph type="sldNum" sz="quarter" idx="11"/>
          </p:nvPr>
        </p:nvSpPr>
        <p:spPr>
          <a:ln/>
        </p:spPr>
        <p:txBody>
          <a:bodyPr/>
          <a:lstStyle>
            <a:lvl1pPr>
              <a:defRPr/>
            </a:lvl1pPr>
          </a:lstStyle>
          <a:p>
            <a:pPr>
              <a:defRPr/>
            </a:pPr>
            <a:fld id="{C3672160-FC62-46E7-AEE3-5BAE12F0C7C0}" type="slidenum">
              <a:rPr lang="en-US">
                <a:solidFill>
                  <a:srgbClr val="FFFFFF"/>
                </a:solidFill>
              </a:rPr>
              <a:pPr>
                <a:defRPr/>
              </a:pPr>
              <a:t>‹N›</a:t>
            </a:fld>
            <a:endParaRPr lang="en-US">
              <a:solidFill>
                <a:srgbClr val="FFFFFF"/>
              </a:solidFill>
            </a:endParaRPr>
          </a:p>
        </p:txBody>
      </p:sp>
      <p:sp>
        <p:nvSpPr>
          <p:cNvPr id="8"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4245789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chart" preserve="1">
  <p:cSld name="Titol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grafico 2"/>
          <p:cNvSpPr>
            <a:spLocks noGrp="1"/>
          </p:cNvSpPr>
          <p:nvPr>
            <p:ph type="chart" idx="1"/>
          </p:nvPr>
        </p:nvSpPr>
        <p:spPr>
          <a:xfrm>
            <a:off x="457200" y="1600200"/>
            <a:ext cx="8229600" cy="4525963"/>
          </a:xfrm>
        </p:spPr>
        <p:txBody>
          <a:bodyPr/>
          <a:lstStyle/>
          <a:p>
            <a:pPr lvl="0"/>
            <a:endParaRPr lang="it-IT" noProof="0" smtClean="0"/>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8351F00B-9AA6-42F1-9568-BB4AE0AA6A53}" type="slidenum">
              <a:rPr lang="en-US">
                <a:solidFill>
                  <a:srgbClr val="FFFFFF"/>
                </a:solidFill>
              </a:rPr>
              <a:pPr>
                <a:defRPr/>
              </a:pPr>
              <a:t>‹N›</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3074461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457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ED025C86-7FD0-49C5-8992-081E6E13AE54}" type="slidenum">
              <a:rPr lang="en-US">
                <a:solidFill>
                  <a:srgbClr val="FFFFFF"/>
                </a:solidFill>
              </a:rPr>
              <a:pPr>
                <a:defRPr/>
              </a:pPr>
              <a:t>‹N›</a:t>
            </a:fld>
            <a:endParaRPr lang="en-U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2023876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3657600"/>
          </a:xfrm>
          <a:prstGeom prst="rect">
            <a:avLst/>
          </a:prstGeom>
          <a:gradFill rotWithShape="0">
            <a:gsLst>
              <a:gs pos="0">
                <a:srgbClr val="040B1A"/>
              </a:gs>
              <a:gs pos="100000">
                <a:srgbClr val="112F75">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sym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sym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GB" altLang="it-IT" sz="1800" smtClean="0">
              <a:solidFill>
                <a:srgbClr val="FFFF00"/>
              </a:solidFill>
            </a:endParaRPr>
          </a:p>
        </p:txBody>
      </p:sp>
      <p:sp>
        <p:nvSpPr>
          <p:cNvPr id="5" name="Line 5"/>
          <p:cNvSpPr>
            <a:spLocks noChangeShapeType="1"/>
          </p:cNvSpPr>
          <p:nvPr/>
        </p:nvSpPr>
        <p:spPr bwMode="auto">
          <a:xfrm>
            <a:off x="0" y="3657600"/>
            <a:ext cx="9144000" cy="0"/>
          </a:xfrm>
          <a:prstGeom prst="line">
            <a:avLst/>
          </a:prstGeom>
          <a:noFill/>
          <a:ln w="50800">
            <a:solidFill>
              <a:srgbClr val="EC008C"/>
            </a:solidFill>
            <a:round/>
            <a:headEnd/>
            <a:tailEnd/>
          </a:ln>
          <a:extLst>
            <a:ext uri="{909E8E84-426E-40DD-AFC4-6F175D3DCCD1}">
              <a14:hiddenFill xmlns:a14="http://schemas.microsoft.com/office/drawing/2010/main">
                <a:noFill/>
              </a14:hiddenFill>
            </a:ext>
          </a:extLst>
        </p:spPr>
        <p:txBody>
          <a:bodyPr/>
          <a:lstStyle/>
          <a:p>
            <a:pPr eaLnBrk="1" hangingPunct="1"/>
            <a:endParaRPr lang="it-IT" sz="1800" smtClean="0">
              <a:solidFill>
                <a:srgbClr val="000000"/>
              </a:solidFill>
              <a:latin typeface="Arial" panose="020B0604020202020204" pitchFamily="34" charset="0"/>
              <a:sym typeface="Arial" panose="020B0604020202020204" pitchFamily="34" charset="0"/>
            </a:endParaRPr>
          </a:p>
        </p:txBody>
      </p:sp>
      <p:sp>
        <p:nvSpPr>
          <p:cNvPr id="205827" name="Rectangle 3"/>
          <p:cNvSpPr>
            <a:spLocks noGrp="1" noChangeArrowheads="1"/>
          </p:cNvSpPr>
          <p:nvPr>
            <p:ph type="ctrTitle"/>
          </p:nvPr>
        </p:nvSpPr>
        <p:spPr>
          <a:xfrm>
            <a:off x="685800" y="2286000"/>
            <a:ext cx="7772400" cy="1143000"/>
          </a:xfrm>
        </p:spPr>
        <p:txBody>
          <a:bodyPr/>
          <a:lstStyle>
            <a:lvl1pPr>
              <a:defRPr sz="3600"/>
            </a:lvl1pPr>
          </a:lstStyle>
          <a:p>
            <a:r>
              <a:rPr lang="en-US" smtClean="0"/>
              <a:t>Click to edit Master title style</a:t>
            </a:r>
            <a:endParaRPr lang="en-US"/>
          </a:p>
        </p:txBody>
      </p:sp>
      <p:sp>
        <p:nvSpPr>
          <p:cNvPr id="205828" name="Rectangle 4"/>
          <p:cNvSpPr>
            <a:spLocks noGrp="1" noChangeArrowheads="1"/>
          </p:cNvSpPr>
          <p:nvPr>
            <p:ph type="subTitle" idx="1"/>
          </p:nvPr>
        </p:nvSpPr>
        <p:spPr>
          <a:xfrm>
            <a:off x="685800" y="3886200"/>
            <a:ext cx="6400800" cy="1752600"/>
          </a:xfrm>
        </p:spPr>
        <p:txBody>
          <a:bodyPr/>
          <a:lstStyle>
            <a:lvl1pPr marL="0" indent="0">
              <a:buFontTx/>
              <a:buNone/>
              <a:defRPr sz="2800"/>
            </a:lvl1pPr>
          </a:lstStyle>
          <a:p>
            <a:r>
              <a:rPr lang="en-US" smtClean="0"/>
              <a:t>Click to edit Master subtitle style</a:t>
            </a:r>
            <a:endParaRPr lang="en-US"/>
          </a:p>
        </p:txBody>
      </p:sp>
    </p:spTree>
    <p:extLst>
      <p:ext uri="{BB962C8B-B14F-4D97-AF65-F5344CB8AC3E}">
        <p14:creationId xmlns:p14="http://schemas.microsoft.com/office/powerpoint/2010/main" val="33885526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2954582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83024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295275" y="1676400"/>
            <a:ext cx="40767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524375" y="1676400"/>
            <a:ext cx="40767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1734279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854888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28684563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21746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6022501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36251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928859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5900" y="44450"/>
            <a:ext cx="2095500" cy="605155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279400" y="44450"/>
            <a:ext cx="6134100" cy="60515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97694351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79400" y="44450"/>
            <a:ext cx="8382000" cy="12954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295275" y="1676400"/>
            <a:ext cx="8305800" cy="4419600"/>
          </a:xfrm>
        </p:spPr>
        <p:txBody>
          <a:bodyPr/>
          <a:lstStyle/>
          <a:p>
            <a:pPr lvl="0"/>
            <a:r>
              <a:rPr lang="en-US" noProof="0" smtClean="0"/>
              <a:t>Click icon to add table</a:t>
            </a:r>
            <a:endParaRPr lang="en-GB" noProof="0" smtClean="0"/>
          </a:p>
        </p:txBody>
      </p:sp>
    </p:spTree>
    <p:extLst>
      <p:ext uri="{BB962C8B-B14F-4D97-AF65-F5344CB8AC3E}">
        <p14:creationId xmlns:p14="http://schemas.microsoft.com/office/powerpoint/2010/main" val="390649301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fourObj">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612775" y="528638"/>
            <a:ext cx="8072438" cy="427037"/>
          </a:xfrm>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quarter" idx="1"/>
          </p:nvPr>
        </p:nvSpPr>
        <p:spPr>
          <a:xfrm>
            <a:off x="611188" y="1447800"/>
            <a:ext cx="4038600" cy="212407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quarter" idx="2"/>
          </p:nvPr>
        </p:nvSpPr>
        <p:spPr>
          <a:xfrm>
            <a:off x="4802188" y="1447800"/>
            <a:ext cx="4038600" cy="212407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ー 4"/>
          <p:cNvSpPr>
            <a:spLocks noGrp="1"/>
          </p:cNvSpPr>
          <p:nvPr>
            <p:ph sz="quarter" idx="3"/>
          </p:nvPr>
        </p:nvSpPr>
        <p:spPr>
          <a:xfrm>
            <a:off x="611188" y="3724275"/>
            <a:ext cx="4038600" cy="212407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コンテンツ プレースホルダー 5"/>
          <p:cNvSpPr>
            <a:spLocks noGrp="1"/>
          </p:cNvSpPr>
          <p:nvPr>
            <p:ph sz="quarter" idx="4"/>
          </p:nvPr>
        </p:nvSpPr>
        <p:spPr>
          <a:xfrm>
            <a:off x="4802188" y="3724275"/>
            <a:ext cx="4038600" cy="212407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スライド番号プレースホルダー 6"/>
          <p:cNvSpPr>
            <a:spLocks noGrp="1"/>
          </p:cNvSpPr>
          <p:nvPr>
            <p:ph type="sldNum" sz="quarter" idx="10"/>
          </p:nvPr>
        </p:nvSpPr>
        <p:spPr>
          <a:xfrm>
            <a:off x="152400" y="6611938"/>
            <a:ext cx="365125" cy="152400"/>
          </a:xfrm>
          <a:prstGeom prst="rect">
            <a:avLst/>
          </a:prstGeom>
        </p:spPr>
        <p:txBody>
          <a:bodyPr vert="horz" wrap="square" lIns="91440" tIns="45720" rIns="91440" bIns="45720" numCol="1" anchor="t" anchorCtr="0" compatLnSpc="1">
            <a:prstTxWarp prst="textNoShape">
              <a:avLst/>
            </a:prstTxWarp>
          </a:bodyPr>
          <a:lstStyle>
            <a:lvl1pPr>
              <a:defRPr>
                <a:solidFill>
                  <a:srgbClr val="FFFF00"/>
                </a:solidFill>
                <a:ea typeface="HG創英角ｺﾞｼｯｸUB"/>
                <a:cs typeface="HG創英角ｺﾞｼｯｸUB"/>
              </a:defRPr>
            </a:lvl1pPr>
          </a:lstStyle>
          <a:p>
            <a:pPr eaLnBrk="1" hangingPunct="1"/>
            <a:fld id="{4FA0E1CB-57EF-4112-838A-E8F6C3979F6E}" type="slidenum">
              <a:rPr lang="ja-JP" altLang="en-US" sz="1800" smtClean="0">
                <a:latin typeface="Arial" panose="020B0604020202020204" pitchFamily="34" charset="0"/>
                <a:sym typeface="Arial" panose="020B0604020202020204" pitchFamily="34" charset="0"/>
              </a:rPr>
              <a:pPr eaLnBrk="1" hangingPunct="1"/>
              <a:t>‹N›</a:t>
            </a:fld>
            <a:endParaRPr lang="en-US" altLang="ja-JP" sz="1800" smtClean="0">
              <a:latin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7970074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E249B39-A759-4D97-A2F4-B77125CC8851}"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9469029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36C60CF-117E-4CB7-B8BD-67065653A4E7}"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7951433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391FB21-E7D0-4102-A6C8-A8A64A110E14}"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10578557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6F9E1E7-EF8F-4F88-B456-35FAF3814C08}"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61504877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C682372-E7F2-42F3-A8FC-FD330839EE30}"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16912679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C6690D0-950D-41F1-8574-2338CE05663E}"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16614861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9E1735B-BF48-4315-B080-488BCD2250FF}"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12167435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8E38D5E-8771-4A9A-ADD8-79D72D998842}"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18100595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869281-A6F2-44B9-AE63-1E7BA1AD2D5B}"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35111380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3E40A17-6899-4268-BA52-E0C7D73155D8}"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85055362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7ABE215-90BD-48D3-8AF9-99A63C4B580A}"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389077598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dgm" preserve="1">
  <p:cSld name="Titolo, diagramma o organigramma">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lo stile del titolo</a:t>
            </a:r>
            <a:endParaRPr lang="it-IT"/>
          </a:p>
        </p:txBody>
      </p:sp>
      <p:sp>
        <p:nvSpPr>
          <p:cNvPr id="3" name="Segnaposto SmartArt 2"/>
          <p:cNvSpPr>
            <a:spLocks noGrp="1"/>
          </p:cNvSpPr>
          <p:nvPr>
            <p:ph type="dgm" idx="1"/>
          </p:nvPr>
        </p:nvSpPr>
        <p:spPr>
          <a:xfrm>
            <a:off x="685800" y="1981200"/>
            <a:ext cx="7772400" cy="4114800"/>
          </a:xfrm>
        </p:spPr>
        <p:txBody>
          <a:bodyPr/>
          <a:lstStyle/>
          <a:p>
            <a:pPr lvl="0"/>
            <a:endParaRPr lang="it-IT"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4DDAD16-B848-4855-AB2C-BABBCFA2B0E6}"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145482312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clipArtAndTx" preserve="1">
  <p:cSld name="Titolo, ClipArt e tes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lo stile del titolo</a:t>
            </a:r>
            <a:endParaRPr lang="it-IT"/>
          </a:p>
        </p:txBody>
      </p:sp>
      <p:sp>
        <p:nvSpPr>
          <p:cNvPr id="3" name="Segnaposto ClipArt 2"/>
          <p:cNvSpPr>
            <a:spLocks noGrp="1"/>
          </p:cNvSpPr>
          <p:nvPr>
            <p:ph type="clipArt" sz="half" idx="1"/>
          </p:nvPr>
        </p:nvSpPr>
        <p:spPr>
          <a:xfrm>
            <a:off x="685800" y="1981200"/>
            <a:ext cx="3810000" cy="4114800"/>
          </a:xfrm>
        </p:spPr>
        <p:txBody>
          <a:bodyPr/>
          <a:lstStyle/>
          <a:p>
            <a:pPr lvl="0"/>
            <a:endParaRPr lang="it-IT" noProof="0" smtClean="0"/>
          </a:p>
        </p:txBody>
      </p:sp>
      <p:sp>
        <p:nvSpPr>
          <p:cNvPr id="4" name="Segnaposto testo 3"/>
          <p:cNvSpPr>
            <a:spLocks noGrp="1"/>
          </p:cNvSpPr>
          <p:nvPr>
            <p:ph type="body" sz="half" idx="2"/>
          </p:nvPr>
        </p:nvSpPr>
        <p:spPr>
          <a:xfrm>
            <a:off x="4648200" y="1981200"/>
            <a:ext cx="3810000"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2F5F045-5069-490E-B0BD-5D556B7EB7F5}"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val="15696718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4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b="1">
                <a:latin typeface="Times New Roman" pitchFamily="18" charset="0"/>
                <a:cs typeface="Arial" pitchFamily="34" charset="0"/>
              </a:defRPr>
            </a:lvl1pPr>
          </a:lstStyle>
          <a:p>
            <a:pPr>
              <a:defRPr/>
            </a:pPr>
            <a:endParaRPr lang="en-US"/>
          </a:p>
        </p:txBody>
      </p:sp>
      <p:sp>
        <p:nvSpPr>
          <p:cNvPr id="5" name="Segnaposto piè di pagina 4"/>
          <p:cNvSpPr>
            <a:spLocks noGrp="1"/>
          </p:cNvSpPr>
          <p:nvPr>
            <p:ph type="ftr" sz="quarter" idx="11"/>
          </p:nvPr>
        </p:nvSpPr>
        <p:spPr/>
        <p:txBody>
          <a:bodyPr/>
          <a:lstStyle>
            <a:lvl1pPr>
              <a:defRPr b="1">
                <a:latin typeface="Times New Roman" pitchFamily="18" charset="0"/>
                <a:cs typeface="Arial" pitchFamily="34" charset="0"/>
              </a:defRPr>
            </a:lvl1pPr>
          </a:lstStyle>
          <a:p>
            <a:pPr>
              <a:defRPr/>
            </a:pPr>
            <a:endParaRPr lang="en-US"/>
          </a:p>
        </p:txBody>
      </p:sp>
      <p:sp>
        <p:nvSpPr>
          <p:cNvPr id="6" name="Segnaposto numero diapositiva 5"/>
          <p:cNvSpPr>
            <a:spLocks noGrp="1"/>
          </p:cNvSpPr>
          <p:nvPr>
            <p:ph type="sldNum" sz="quarter" idx="12"/>
          </p:nvPr>
        </p:nvSpPr>
        <p:spPr/>
        <p:txBody>
          <a:bodyPr/>
          <a:lstStyle>
            <a:lvl1pPr>
              <a:defRPr b="1">
                <a:latin typeface="Times New Roman" pitchFamily="18" charset="0"/>
                <a:cs typeface="Arial" pitchFamily="34" charset="0"/>
              </a:defRPr>
            </a:lvl1pPr>
          </a:lstStyle>
          <a:p>
            <a:pPr>
              <a:defRPr/>
            </a:pPr>
            <a:fld id="{797AFFA4-DFF6-4C45-B030-2A0A14642EF6}" type="slidenum">
              <a:rPr lang="en-US"/>
              <a:pPr>
                <a:defRPr/>
              </a:pPr>
              <a:t>‹N›</a:t>
            </a:fld>
            <a:endParaRPr lang="en-US"/>
          </a:p>
        </p:txBody>
      </p:sp>
    </p:spTree>
    <p:extLst>
      <p:ext uri="{BB962C8B-B14F-4D97-AF65-F5344CB8AC3E}">
        <p14:creationId xmlns:p14="http://schemas.microsoft.com/office/powerpoint/2010/main" val="133200390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b="1">
                <a:latin typeface="Times New Roman" pitchFamily="18" charset="0"/>
                <a:cs typeface="Arial" pitchFamily="34" charset="0"/>
              </a:defRPr>
            </a:lvl1pPr>
          </a:lstStyle>
          <a:p>
            <a:pPr>
              <a:defRPr/>
            </a:pPr>
            <a:endParaRPr lang="en-US"/>
          </a:p>
        </p:txBody>
      </p:sp>
      <p:sp>
        <p:nvSpPr>
          <p:cNvPr id="5" name="Segnaposto piè di pagina 4"/>
          <p:cNvSpPr>
            <a:spLocks noGrp="1"/>
          </p:cNvSpPr>
          <p:nvPr>
            <p:ph type="ftr" sz="quarter" idx="11"/>
          </p:nvPr>
        </p:nvSpPr>
        <p:spPr/>
        <p:txBody>
          <a:bodyPr/>
          <a:lstStyle>
            <a:lvl1pPr>
              <a:defRPr b="1">
                <a:latin typeface="Times New Roman" pitchFamily="18" charset="0"/>
                <a:cs typeface="Arial" pitchFamily="34" charset="0"/>
              </a:defRPr>
            </a:lvl1pPr>
          </a:lstStyle>
          <a:p>
            <a:pPr>
              <a:defRPr/>
            </a:pPr>
            <a:endParaRPr lang="en-US"/>
          </a:p>
        </p:txBody>
      </p:sp>
      <p:sp>
        <p:nvSpPr>
          <p:cNvPr id="6" name="Segnaposto numero diapositiva 5"/>
          <p:cNvSpPr>
            <a:spLocks noGrp="1"/>
          </p:cNvSpPr>
          <p:nvPr>
            <p:ph type="sldNum" sz="quarter" idx="12"/>
          </p:nvPr>
        </p:nvSpPr>
        <p:spPr/>
        <p:txBody>
          <a:bodyPr/>
          <a:lstStyle>
            <a:lvl1pPr>
              <a:defRPr b="1">
                <a:latin typeface="Times New Roman" pitchFamily="18" charset="0"/>
                <a:cs typeface="Arial" pitchFamily="34" charset="0"/>
              </a:defRPr>
            </a:lvl1pPr>
          </a:lstStyle>
          <a:p>
            <a:pPr>
              <a:defRPr/>
            </a:pPr>
            <a:fld id="{3AB923FB-0CBE-4A10-9E59-C4A956E66367}" type="slidenum">
              <a:rPr lang="en-US"/>
              <a:pPr>
                <a:defRPr/>
              </a:pPr>
              <a:t>‹N›</a:t>
            </a:fld>
            <a:endParaRPr lang="en-US"/>
          </a:p>
        </p:txBody>
      </p:sp>
    </p:spTree>
    <p:extLst>
      <p:ext uri="{BB962C8B-B14F-4D97-AF65-F5344CB8AC3E}">
        <p14:creationId xmlns:p14="http://schemas.microsoft.com/office/powerpoint/2010/main" val="26866737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2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b="1">
                <a:latin typeface="Times New Roman" pitchFamily="18" charset="0"/>
                <a:cs typeface="Arial" pitchFamily="34" charset="0"/>
              </a:defRPr>
            </a:lvl1pPr>
          </a:lstStyle>
          <a:p>
            <a:pPr>
              <a:defRPr/>
            </a:pPr>
            <a:endParaRPr lang="en-US"/>
          </a:p>
        </p:txBody>
      </p:sp>
      <p:sp>
        <p:nvSpPr>
          <p:cNvPr id="5" name="Segnaposto piè di pagina 4"/>
          <p:cNvSpPr>
            <a:spLocks noGrp="1"/>
          </p:cNvSpPr>
          <p:nvPr>
            <p:ph type="ftr" sz="quarter" idx="11"/>
          </p:nvPr>
        </p:nvSpPr>
        <p:spPr/>
        <p:txBody>
          <a:bodyPr/>
          <a:lstStyle>
            <a:lvl1pPr>
              <a:defRPr b="1">
                <a:latin typeface="Times New Roman" pitchFamily="18" charset="0"/>
                <a:cs typeface="Arial" pitchFamily="34" charset="0"/>
              </a:defRPr>
            </a:lvl1pPr>
          </a:lstStyle>
          <a:p>
            <a:pPr>
              <a:defRPr/>
            </a:pPr>
            <a:endParaRPr lang="en-US"/>
          </a:p>
        </p:txBody>
      </p:sp>
      <p:sp>
        <p:nvSpPr>
          <p:cNvPr id="6" name="Segnaposto numero diapositiva 5"/>
          <p:cNvSpPr>
            <a:spLocks noGrp="1"/>
          </p:cNvSpPr>
          <p:nvPr>
            <p:ph type="sldNum" sz="quarter" idx="12"/>
          </p:nvPr>
        </p:nvSpPr>
        <p:spPr/>
        <p:txBody>
          <a:bodyPr/>
          <a:lstStyle>
            <a:lvl1pPr>
              <a:defRPr b="1">
                <a:latin typeface="Times New Roman" pitchFamily="18" charset="0"/>
                <a:cs typeface="Arial" pitchFamily="34" charset="0"/>
              </a:defRPr>
            </a:lvl1pPr>
          </a:lstStyle>
          <a:p>
            <a:pPr>
              <a:defRPr/>
            </a:pPr>
            <a:fld id="{17E09EF4-CB5F-4A4D-933D-2D0991A571D5}" type="slidenum">
              <a:rPr lang="en-US"/>
              <a:pPr>
                <a:defRPr/>
              </a:pPr>
              <a:t>‹N›</a:t>
            </a:fld>
            <a:endParaRPr lang="en-US"/>
          </a:p>
        </p:txBody>
      </p:sp>
    </p:spTree>
    <p:extLst>
      <p:ext uri="{BB962C8B-B14F-4D97-AF65-F5344CB8AC3E}">
        <p14:creationId xmlns:p14="http://schemas.microsoft.com/office/powerpoint/2010/main" val="375682795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b="1">
                <a:latin typeface="Times New Roman" pitchFamily="18" charset="0"/>
                <a:cs typeface="Arial" pitchFamily="34" charset="0"/>
              </a:defRPr>
            </a:lvl1pPr>
          </a:lstStyle>
          <a:p>
            <a:pPr>
              <a:defRPr/>
            </a:pPr>
            <a:endParaRPr lang="en-US"/>
          </a:p>
        </p:txBody>
      </p:sp>
      <p:sp>
        <p:nvSpPr>
          <p:cNvPr id="6" name="Segnaposto piè di pagina 5"/>
          <p:cNvSpPr>
            <a:spLocks noGrp="1"/>
          </p:cNvSpPr>
          <p:nvPr>
            <p:ph type="ftr" sz="quarter" idx="11"/>
          </p:nvPr>
        </p:nvSpPr>
        <p:spPr/>
        <p:txBody>
          <a:bodyPr/>
          <a:lstStyle>
            <a:lvl1pPr>
              <a:defRPr b="1">
                <a:latin typeface="Times New Roman" pitchFamily="18" charset="0"/>
                <a:cs typeface="Arial" pitchFamily="34" charset="0"/>
              </a:defRPr>
            </a:lvl1pPr>
          </a:lstStyle>
          <a:p>
            <a:pPr>
              <a:defRPr/>
            </a:pPr>
            <a:endParaRPr lang="en-US"/>
          </a:p>
        </p:txBody>
      </p:sp>
      <p:sp>
        <p:nvSpPr>
          <p:cNvPr id="7" name="Segnaposto numero diapositiva 6"/>
          <p:cNvSpPr>
            <a:spLocks noGrp="1"/>
          </p:cNvSpPr>
          <p:nvPr>
            <p:ph type="sldNum" sz="quarter" idx="12"/>
          </p:nvPr>
        </p:nvSpPr>
        <p:spPr/>
        <p:txBody>
          <a:bodyPr/>
          <a:lstStyle>
            <a:lvl1pPr>
              <a:defRPr b="1">
                <a:latin typeface="Times New Roman" pitchFamily="18" charset="0"/>
                <a:cs typeface="Arial" pitchFamily="34" charset="0"/>
              </a:defRPr>
            </a:lvl1pPr>
          </a:lstStyle>
          <a:p>
            <a:pPr>
              <a:defRPr/>
            </a:pPr>
            <a:fld id="{E73F4B59-4F08-4413-A545-129BF1B80E28}" type="slidenum">
              <a:rPr lang="en-US"/>
              <a:pPr>
                <a:defRPr/>
              </a:pPr>
              <a:t>‹N›</a:t>
            </a:fld>
            <a:endParaRPr lang="en-US"/>
          </a:p>
        </p:txBody>
      </p:sp>
    </p:spTree>
    <p:extLst>
      <p:ext uri="{BB962C8B-B14F-4D97-AF65-F5344CB8AC3E}">
        <p14:creationId xmlns:p14="http://schemas.microsoft.com/office/powerpoint/2010/main" val="86092451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3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b="1">
                <a:latin typeface="Times New Roman" pitchFamily="18" charset="0"/>
                <a:cs typeface="Arial" pitchFamily="34" charset="0"/>
              </a:defRPr>
            </a:lvl1pPr>
          </a:lstStyle>
          <a:p>
            <a:pPr>
              <a:defRPr/>
            </a:pPr>
            <a:endParaRPr lang="en-US"/>
          </a:p>
        </p:txBody>
      </p:sp>
      <p:sp>
        <p:nvSpPr>
          <p:cNvPr id="8" name="Segnaposto piè di pagina 7"/>
          <p:cNvSpPr>
            <a:spLocks noGrp="1"/>
          </p:cNvSpPr>
          <p:nvPr>
            <p:ph type="ftr" sz="quarter" idx="11"/>
          </p:nvPr>
        </p:nvSpPr>
        <p:spPr/>
        <p:txBody>
          <a:bodyPr/>
          <a:lstStyle>
            <a:lvl1pPr>
              <a:defRPr b="1">
                <a:latin typeface="Times New Roman" pitchFamily="18" charset="0"/>
                <a:cs typeface="Arial" pitchFamily="34" charset="0"/>
              </a:defRPr>
            </a:lvl1pPr>
          </a:lstStyle>
          <a:p>
            <a:pPr>
              <a:defRPr/>
            </a:pPr>
            <a:endParaRPr lang="en-US"/>
          </a:p>
        </p:txBody>
      </p:sp>
      <p:sp>
        <p:nvSpPr>
          <p:cNvPr id="9" name="Segnaposto numero diapositiva 8"/>
          <p:cNvSpPr>
            <a:spLocks noGrp="1"/>
          </p:cNvSpPr>
          <p:nvPr>
            <p:ph type="sldNum" sz="quarter" idx="12"/>
          </p:nvPr>
        </p:nvSpPr>
        <p:spPr/>
        <p:txBody>
          <a:bodyPr/>
          <a:lstStyle>
            <a:lvl1pPr>
              <a:defRPr b="1">
                <a:latin typeface="Times New Roman" pitchFamily="18" charset="0"/>
                <a:cs typeface="Arial" pitchFamily="34" charset="0"/>
              </a:defRPr>
            </a:lvl1pPr>
          </a:lstStyle>
          <a:p>
            <a:pPr>
              <a:defRPr/>
            </a:pPr>
            <a:fld id="{B72FC1C2-4997-47E0-8450-BFB350703658}" type="slidenum">
              <a:rPr lang="en-US"/>
              <a:pPr>
                <a:defRPr/>
              </a:pPr>
              <a:t>‹N›</a:t>
            </a:fld>
            <a:endParaRPr lang="en-US"/>
          </a:p>
        </p:txBody>
      </p:sp>
    </p:spTree>
    <p:extLst>
      <p:ext uri="{BB962C8B-B14F-4D97-AF65-F5344CB8AC3E}">
        <p14:creationId xmlns:p14="http://schemas.microsoft.com/office/powerpoint/2010/main" val="367336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b="1">
                <a:latin typeface="Times New Roman" pitchFamily="18" charset="0"/>
                <a:cs typeface="Arial" pitchFamily="34" charset="0"/>
              </a:defRPr>
            </a:lvl1pPr>
          </a:lstStyle>
          <a:p>
            <a:pPr>
              <a:defRPr/>
            </a:pPr>
            <a:endParaRPr lang="en-US"/>
          </a:p>
        </p:txBody>
      </p:sp>
      <p:sp>
        <p:nvSpPr>
          <p:cNvPr id="4" name="Segnaposto piè di pagina 3"/>
          <p:cNvSpPr>
            <a:spLocks noGrp="1"/>
          </p:cNvSpPr>
          <p:nvPr>
            <p:ph type="ftr" sz="quarter" idx="11"/>
          </p:nvPr>
        </p:nvSpPr>
        <p:spPr/>
        <p:txBody>
          <a:bodyPr/>
          <a:lstStyle>
            <a:lvl1pPr>
              <a:defRPr b="1">
                <a:latin typeface="Times New Roman" pitchFamily="18" charset="0"/>
                <a:cs typeface="Arial" pitchFamily="34" charset="0"/>
              </a:defRPr>
            </a:lvl1pPr>
          </a:lstStyle>
          <a:p>
            <a:pPr>
              <a:defRPr/>
            </a:pPr>
            <a:endParaRPr lang="en-US"/>
          </a:p>
        </p:txBody>
      </p:sp>
      <p:sp>
        <p:nvSpPr>
          <p:cNvPr id="5" name="Segnaposto numero diapositiva 4"/>
          <p:cNvSpPr>
            <a:spLocks noGrp="1"/>
          </p:cNvSpPr>
          <p:nvPr>
            <p:ph type="sldNum" sz="quarter" idx="12"/>
          </p:nvPr>
        </p:nvSpPr>
        <p:spPr/>
        <p:txBody>
          <a:bodyPr/>
          <a:lstStyle>
            <a:lvl1pPr>
              <a:defRPr b="1">
                <a:latin typeface="Times New Roman" pitchFamily="18" charset="0"/>
                <a:cs typeface="Arial" pitchFamily="34" charset="0"/>
              </a:defRPr>
            </a:lvl1pPr>
          </a:lstStyle>
          <a:p>
            <a:pPr>
              <a:defRPr/>
            </a:pPr>
            <a:fld id="{B178AB1C-ED7D-410A-A45E-252AFFCF419D}" type="slidenum">
              <a:rPr lang="en-US"/>
              <a:pPr>
                <a:defRPr/>
              </a:pPr>
              <a:t>‹N›</a:t>
            </a:fld>
            <a:endParaRPr lang="en-US"/>
          </a:p>
        </p:txBody>
      </p:sp>
    </p:spTree>
    <p:extLst>
      <p:ext uri="{BB962C8B-B14F-4D97-AF65-F5344CB8AC3E}">
        <p14:creationId xmlns:p14="http://schemas.microsoft.com/office/powerpoint/2010/main" val="204183727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b="1">
                <a:latin typeface="Times New Roman" pitchFamily="18" charset="0"/>
                <a:cs typeface="Arial" pitchFamily="34" charset="0"/>
              </a:defRPr>
            </a:lvl1pPr>
          </a:lstStyle>
          <a:p>
            <a:pPr>
              <a:defRPr/>
            </a:pPr>
            <a:endParaRPr lang="en-US"/>
          </a:p>
        </p:txBody>
      </p:sp>
      <p:sp>
        <p:nvSpPr>
          <p:cNvPr id="3" name="Segnaposto piè di pagina 2"/>
          <p:cNvSpPr>
            <a:spLocks noGrp="1"/>
          </p:cNvSpPr>
          <p:nvPr>
            <p:ph type="ftr" sz="quarter" idx="11"/>
          </p:nvPr>
        </p:nvSpPr>
        <p:spPr/>
        <p:txBody>
          <a:bodyPr/>
          <a:lstStyle>
            <a:lvl1pPr>
              <a:defRPr b="1">
                <a:latin typeface="Times New Roman" pitchFamily="18" charset="0"/>
                <a:cs typeface="Arial" pitchFamily="34" charset="0"/>
              </a:defRPr>
            </a:lvl1pPr>
          </a:lstStyle>
          <a:p>
            <a:pPr>
              <a:defRPr/>
            </a:pPr>
            <a:endParaRPr lang="en-US"/>
          </a:p>
        </p:txBody>
      </p:sp>
      <p:sp>
        <p:nvSpPr>
          <p:cNvPr id="4" name="Segnaposto numero diapositiva 3"/>
          <p:cNvSpPr>
            <a:spLocks noGrp="1"/>
          </p:cNvSpPr>
          <p:nvPr>
            <p:ph type="sldNum" sz="quarter" idx="12"/>
          </p:nvPr>
        </p:nvSpPr>
        <p:spPr/>
        <p:txBody>
          <a:bodyPr/>
          <a:lstStyle>
            <a:lvl1pPr>
              <a:defRPr b="1">
                <a:latin typeface="Times New Roman" pitchFamily="18" charset="0"/>
                <a:cs typeface="Arial" pitchFamily="34" charset="0"/>
              </a:defRPr>
            </a:lvl1pPr>
          </a:lstStyle>
          <a:p>
            <a:pPr>
              <a:defRPr/>
            </a:pPr>
            <a:fld id="{196EC180-E19D-4780-B400-4281876EDE8A}" type="slidenum">
              <a:rPr lang="en-US"/>
              <a:pPr>
                <a:defRPr/>
              </a:pPr>
              <a:t>‹N›</a:t>
            </a:fld>
            <a:endParaRPr lang="en-US"/>
          </a:p>
        </p:txBody>
      </p:sp>
    </p:spTree>
    <p:extLst>
      <p:ext uri="{BB962C8B-B14F-4D97-AF65-F5344CB8AC3E}">
        <p14:creationId xmlns:p14="http://schemas.microsoft.com/office/powerpoint/2010/main" val="33567451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2"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b="1">
                <a:latin typeface="Times New Roman" pitchFamily="18" charset="0"/>
                <a:cs typeface="Arial" pitchFamily="34" charset="0"/>
              </a:defRPr>
            </a:lvl1pPr>
          </a:lstStyle>
          <a:p>
            <a:pPr>
              <a:defRPr/>
            </a:pPr>
            <a:endParaRPr lang="en-US"/>
          </a:p>
        </p:txBody>
      </p:sp>
      <p:sp>
        <p:nvSpPr>
          <p:cNvPr id="6" name="Segnaposto piè di pagina 5"/>
          <p:cNvSpPr>
            <a:spLocks noGrp="1"/>
          </p:cNvSpPr>
          <p:nvPr>
            <p:ph type="ftr" sz="quarter" idx="11"/>
          </p:nvPr>
        </p:nvSpPr>
        <p:spPr/>
        <p:txBody>
          <a:bodyPr/>
          <a:lstStyle>
            <a:lvl1pPr>
              <a:defRPr b="1">
                <a:latin typeface="Times New Roman" pitchFamily="18" charset="0"/>
                <a:cs typeface="Arial" pitchFamily="34" charset="0"/>
              </a:defRPr>
            </a:lvl1pPr>
          </a:lstStyle>
          <a:p>
            <a:pPr>
              <a:defRPr/>
            </a:pPr>
            <a:endParaRPr lang="en-US"/>
          </a:p>
        </p:txBody>
      </p:sp>
      <p:sp>
        <p:nvSpPr>
          <p:cNvPr id="7" name="Segnaposto numero diapositiva 6"/>
          <p:cNvSpPr>
            <a:spLocks noGrp="1"/>
          </p:cNvSpPr>
          <p:nvPr>
            <p:ph type="sldNum" sz="quarter" idx="12"/>
          </p:nvPr>
        </p:nvSpPr>
        <p:spPr/>
        <p:txBody>
          <a:bodyPr/>
          <a:lstStyle>
            <a:lvl1pPr>
              <a:defRPr b="1">
                <a:latin typeface="Times New Roman" pitchFamily="18" charset="0"/>
                <a:cs typeface="Arial" pitchFamily="34" charset="0"/>
              </a:defRPr>
            </a:lvl1pPr>
          </a:lstStyle>
          <a:p>
            <a:pPr>
              <a:defRPr/>
            </a:pPr>
            <a:fld id="{E393758E-978A-4CA7-8AD2-8D3790550B0C}" type="slidenum">
              <a:rPr lang="en-US"/>
              <a:pPr>
                <a:defRPr/>
              </a:pPr>
              <a:t>‹N›</a:t>
            </a:fld>
            <a:endParaRPr lang="en-US"/>
          </a:p>
        </p:txBody>
      </p:sp>
    </p:spTree>
    <p:extLst>
      <p:ext uri="{BB962C8B-B14F-4D97-AF65-F5344CB8AC3E}">
        <p14:creationId xmlns:p14="http://schemas.microsoft.com/office/powerpoint/2010/main" val="39565692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b="1">
                <a:latin typeface="Times New Roman" pitchFamily="18" charset="0"/>
                <a:cs typeface="Arial" pitchFamily="34" charset="0"/>
              </a:defRPr>
            </a:lvl1pPr>
          </a:lstStyle>
          <a:p>
            <a:pPr>
              <a:defRPr/>
            </a:pPr>
            <a:endParaRPr lang="en-US"/>
          </a:p>
        </p:txBody>
      </p:sp>
      <p:sp>
        <p:nvSpPr>
          <p:cNvPr id="6" name="Segnaposto piè di pagina 5"/>
          <p:cNvSpPr>
            <a:spLocks noGrp="1"/>
          </p:cNvSpPr>
          <p:nvPr>
            <p:ph type="ftr" sz="quarter" idx="11"/>
          </p:nvPr>
        </p:nvSpPr>
        <p:spPr/>
        <p:txBody>
          <a:bodyPr/>
          <a:lstStyle>
            <a:lvl1pPr>
              <a:defRPr b="1">
                <a:latin typeface="Times New Roman" pitchFamily="18" charset="0"/>
                <a:cs typeface="Arial" pitchFamily="34" charset="0"/>
              </a:defRPr>
            </a:lvl1pPr>
          </a:lstStyle>
          <a:p>
            <a:pPr>
              <a:defRPr/>
            </a:pPr>
            <a:endParaRPr lang="en-US"/>
          </a:p>
        </p:txBody>
      </p:sp>
      <p:sp>
        <p:nvSpPr>
          <p:cNvPr id="7" name="Segnaposto numero diapositiva 6"/>
          <p:cNvSpPr>
            <a:spLocks noGrp="1"/>
          </p:cNvSpPr>
          <p:nvPr>
            <p:ph type="sldNum" sz="quarter" idx="12"/>
          </p:nvPr>
        </p:nvSpPr>
        <p:spPr/>
        <p:txBody>
          <a:bodyPr/>
          <a:lstStyle>
            <a:lvl1pPr>
              <a:defRPr b="1">
                <a:latin typeface="Times New Roman" pitchFamily="18" charset="0"/>
                <a:cs typeface="Arial" pitchFamily="34" charset="0"/>
              </a:defRPr>
            </a:lvl1pPr>
          </a:lstStyle>
          <a:p>
            <a:pPr>
              <a:defRPr/>
            </a:pPr>
            <a:fld id="{AE9566D6-41FD-4C0A-A6D1-62DADFA0ADD5}" type="slidenum">
              <a:rPr lang="en-US"/>
              <a:pPr>
                <a:defRPr/>
              </a:pPr>
              <a:t>‹N›</a:t>
            </a:fld>
            <a:endParaRPr lang="en-US"/>
          </a:p>
        </p:txBody>
      </p:sp>
    </p:spTree>
    <p:extLst>
      <p:ext uri="{BB962C8B-B14F-4D97-AF65-F5344CB8AC3E}">
        <p14:creationId xmlns:p14="http://schemas.microsoft.com/office/powerpoint/2010/main" val="36343480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b="1">
                <a:latin typeface="Times New Roman" pitchFamily="18" charset="0"/>
                <a:cs typeface="Arial" pitchFamily="34" charset="0"/>
              </a:defRPr>
            </a:lvl1pPr>
          </a:lstStyle>
          <a:p>
            <a:pPr>
              <a:defRPr/>
            </a:pPr>
            <a:endParaRPr lang="en-US"/>
          </a:p>
        </p:txBody>
      </p:sp>
      <p:sp>
        <p:nvSpPr>
          <p:cNvPr id="5" name="Segnaposto piè di pagina 4"/>
          <p:cNvSpPr>
            <a:spLocks noGrp="1"/>
          </p:cNvSpPr>
          <p:nvPr>
            <p:ph type="ftr" sz="quarter" idx="11"/>
          </p:nvPr>
        </p:nvSpPr>
        <p:spPr/>
        <p:txBody>
          <a:bodyPr/>
          <a:lstStyle>
            <a:lvl1pPr>
              <a:defRPr b="1">
                <a:latin typeface="Times New Roman" pitchFamily="18" charset="0"/>
                <a:cs typeface="Arial" pitchFamily="34" charset="0"/>
              </a:defRPr>
            </a:lvl1pPr>
          </a:lstStyle>
          <a:p>
            <a:pPr>
              <a:defRPr/>
            </a:pPr>
            <a:endParaRPr lang="en-US"/>
          </a:p>
        </p:txBody>
      </p:sp>
      <p:sp>
        <p:nvSpPr>
          <p:cNvPr id="6" name="Segnaposto numero diapositiva 5"/>
          <p:cNvSpPr>
            <a:spLocks noGrp="1"/>
          </p:cNvSpPr>
          <p:nvPr>
            <p:ph type="sldNum" sz="quarter" idx="12"/>
          </p:nvPr>
        </p:nvSpPr>
        <p:spPr/>
        <p:txBody>
          <a:bodyPr/>
          <a:lstStyle>
            <a:lvl1pPr>
              <a:defRPr b="1">
                <a:latin typeface="Times New Roman" pitchFamily="18" charset="0"/>
                <a:cs typeface="Arial" pitchFamily="34" charset="0"/>
              </a:defRPr>
            </a:lvl1pPr>
          </a:lstStyle>
          <a:p>
            <a:pPr>
              <a:defRPr/>
            </a:pPr>
            <a:fld id="{75D70C9D-F401-4F49-8255-7387C310A5D2}" type="slidenum">
              <a:rPr lang="en-US"/>
              <a:pPr>
                <a:defRPr/>
              </a:pPr>
              <a:t>‹N›</a:t>
            </a:fld>
            <a:endParaRPr lang="en-US"/>
          </a:p>
        </p:txBody>
      </p:sp>
    </p:spTree>
    <p:extLst>
      <p:ext uri="{BB962C8B-B14F-4D97-AF65-F5344CB8AC3E}">
        <p14:creationId xmlns:p14="http://schemas.microsoft.com/office/powerpoint/2010/main" val="206898592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b="1">
                <a:latin typeface="Times New Roman" pitchFamily="18" charset="0"/>
                <a:cs typeface="Arial" pitchFamily="34" charset="0"/>
              </a:defRPr>
            </a:lvl1pPr>
          </a:lstStyle>
          <a:p>
            <a:pPr>
              <a:defRPr/>
            </a:pPr>
            <a:endParaRPr lang="en-US"/>
          </a:p>
        </p:txBody>
      </p:sp>
      <p:sp>
        <p:nvSpPr>
          <p:cNvPr id="5" name="Segnaposto piè di pagina 4"/>
          <p:cNvSpPr>
            <a:spLocks noGrp="1"/>
          </p:cNvSpPr>
          <p:nvPr>
            <p:ph type="ftr" sz="quarter" idx="11"/>
          </p:nvPr>
        </p:nvSpPr>
        <p:spPr/>
        <p:txBody>
          <a:bodyPr/>
          <a:lstStyle>
            <a:lvl1pPr>
              <a:defRPr b="1">
                <a:latin typeface="Times New Roman" pitchFamily="18" charset="0"/>
                <a:cs typeface="Arial" pitchFamily="34" charset="0"/>
              </a:defRPr>
            </a:lvl1pPr>
          </a:lstStyle>
          <a:p>
            <a:pPr>
              <a:defRPr/>
            </a:pPr>
            <a:endParaRPr lang="en-US"/>
          </a:p>
        </p:txBody>
      </p:sp>
      <p:sp>
        <p:nvSpPr>
          <p:cNvPr id="6" name="Segnaposto numero diapositiva 5"/>
          <p:cNvSpPr>
            <a:spLocks noGrp="1"/>
          </p:cNvSpPr>
          <p:nvPr>
            <p:ph type="sldNum" sz="quarter" idx="12"/>
          </p:nvPr>
        </p:nvSpPr>
        <p:spPr/>
        <p:txBody>
          <a:bodyPr/>
          <a:lstStyle>
            <a:lvl1pPr>
              <a:defRPr b="1">
                <a:latin typeface="Times New Roman" pitchFamily="18" charset="0"/>
                <a:cs typeface="Arial" pitchFamily="34" charset="0"/>
              </a:defRPr>
            </a:lvl1pPr>
          </a:lstStyle>
          <a:p>
            <a:pPr>
              <a:defRPr/>
            </a:pPr>
            <a:fld id="{8DF04878-1AF2-4008-9407-F9971646EC24}" type="slidenum">
              <a:rPr lang="en-US"/>
              <a:pPr>
                <a:defRPr/>
              </a:pPr>
              <a:t>‹N›</a:t>
            </a:fld>
            <a:endParaRPr lang="en-US"/>
          </a:p>
        </p:txBody>
      </p:sp>
    </p:spTree>
    <p:extLst>
      <p:ext uri="{BB962C8B-B14F-4D97-AF65-F5344CB8AC3E}">
        <p14:creationId xmlns:p14="http://schemas.microsoft.com/office/powerpoint/2010/main" val="213853964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4" name="Chart Placeholder 3"/>
          <p:cNvSpPr>
            <a:spLocks noGrp="1"/>
          </p:cNvSpPr>
          <p:nvPr>
            <p:ph type="chart" sz="quarter" idx="10"/>
          </p:nvPr>
        </p:nvSpPr>
        <p:spPr>
          <a:xfrm>
            <a:off x="512064" y="1782763"/>
            <a:ext cx="8119872" cy="3876675"/>
          </a:xfrm>
        </p:spPr>
        <p:txBody>
          <a:bodyPr/>
          <a:lstStyle/>
          <a:p>
            <a:pPr lvl="0"/>
            <a:r>
              <a:rPr lang="en-US" noProof="0" dirty="0" smtClean="0"/>
              <a:t>Click icon to add chart</a:t>
            </a:r>
            <a:endParaRPr lang="en-US" noProof="0" dirty="0"/>
          </a:p>
        </p:txBody>
      </p:sp>
      <p:sp>
        <p:nvSpPr>
          <p:cNvPr id="5" name="Text Placeholder 6"/>
          <p:cNvSpPr>
            <a:spLocks noGrp="1"/>
          </p:cNvSpPr>
          <p:nvPr>
            <p:ph type="body" sz="quarter" idx="11"/>
          </p:nvPr>
        </p:nvSpPr>
        <p:spPr>
          <a:xfrm>
            <a:off x="512763" y="1280160"/>
            <a:ext cx="8120062" cy="492443"/>
          </a:xfrm>
        </p:spPr>
        <p:txBody>
          <a:bodyPr>
            <a:noAutofit/>
          </a:bodyPr>
          <a:lstStyle>
            <a:lvl1pPr>
              <a:buFontTx/>
              <a:buNone/>
              <a:defRPr sz="2400" b="1">
                <a:solidFill>
                  <a:schemeClr val="accent1"/>
                </a:solidFill>
              </a:defRPr>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extLst>
      <p:ext uri="{BB962C8B-B14F-4D97-AF65-F5344CB8AC3E}">
        <p14:creationId xmlns:p14="http://schemas.microsoft.com/office/powerpoint/2010/main" val="1456601185"/>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br>
              <a:rPr lang="en-US" dirty="0" smtClean="0"/>
            </a:b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0"/>
          </p:nvPr>
        </p:nvSpPr>
        <p:spPr>
          <a:xfrm>
            <a:off x="941696" y="6021331"/>
            <a:ext cx="4488434" cy="590550"/>
          </a:xfrm>
        </p:spPr>
        <p:txBody>
          <a:bodyPr lIns="45720" rIns="45720" anchor="b" anchorCtr="0">
            <a:noAutofit/>
          </a:bodyPr>
          <a:lstStyle>
            <a:lvl1pPr marL="0" indent="0">
              <a:buNone/>
              <a:defRPr sz="1000">
                <a:solidFill>
                  <a:schemeClr val="tx1">
                    <a:lumMod val="75000"/>
                  </a:schemeClr>
                </a:solidFill>
              </a:defRPr>
            </a:lvl1pPr>
          </a:lstStyle>
          <a:p>
            <a:pPr lvl="0"/>
            <a:r>
              <a:rPr lang="en-US" dirty="0" smtClean="0"/>
              <a:t>Click to edit Master text styles</a:t>
            </a:r>
          </a:p>
        </p:txBody>
      </p:sp>
      <p:sp>
        <p:nvSpPr>
          <p:cNvPr id="7" name="Text Placeholder 6"/>
          <p:cNvSpPr>
            <a:spLocks noGrp="1"/>
          </p:cNvSpPr>
          <p:nvPr>
            <p:ph type="body" sz="quarter" idx="11" hasCustomPrompt="1"/>
          </p:nvPr>
        </p:nvSpPr>
        <p:spPr>
          <a:xfrm>
            <a:off x="248179" y="6667990"/>
            <a:ext cx="8647642" cy="182880"/>
          </a:xfrm>
        </p:spPr>
        <p:txBody>
          <a:bodyPr lIns="18288" tIns="18288" rIns="18288" bIns="18288">
            <a:normAutofit/>
          </a:bodyPr>
          <a:lstStyle>
            <a:lvl1pPr marL="0" indent="0" algn="ctr">
              <a:buNone/>
              <a:defRPr sz="800">
                <a:solidFill>
                  <a:schemeClr val="tx2"/>
                </a:solidFill>
              </a:defRPr>
            </a:lvl1pPr>
          </a:lstStyle>
          <a:p>
            <a:pPr lvl="0"/>
            <a:r>
              <a:rPr lang="en-US" dirty="0" smtClean="0"/>
              <a:t>BMS/Pfizer Highly Confidential &amp; Proprietary. Only to be used for training purposes by experts under contract with BMS/Pfizer. Not for further distribution or external use.</a:t>
            </a:r>
          </a:p>
        </p:txBody>
      </p:sp>
    </p:spTree>
    <p:extLst>
      <p:ext uri="{BB962C8B-B14F-4D97-AF65-F5344CB8AC3E}">
        <p14:creationId xmlns:p14="http://schemas.microsoft.com/office/powerpoint/2010/main" val="4264092695"/>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br>
              <a:rPr lang="en-US" dirty="0" smtClean="0"/>
            </a:br>
            <a:endParaRPr lang="en-US" dirty="0"/>
          </a:p>
        </p:txBody>
      </p:sp>
      <p:sp>
        <p:nvSpPr>
          <p:cNvPr id="4" name="Text Placeholder 6"/>
          <p:cNvSpPr>
            <a:spLocks noGrp="1"/>
          </p:cNvSpPr>
          <p:nvPr>
            <p:ph type="body" sz="quarter" idx="11"/>
          </p:nvPr>
        </p:nvSpPr>
        <p:spPr>
          <a:xfrm>
            <a:off x="6681789" y="6667990"/>
            <a:ext cx="2109787" cy="182880"/>
          </a:xfrm>
        </p:spPr>
        <p:txBody>
          <a:bodyPr lIns="18288" tIns="18288" rIns="18288" bIns="18288">
            <a:normAutofit/>
          </a:bodyPr>
          <a:lstStyle>
            <a:lvl1pPr marL="0" indent="0" algn="r">
              <a:buNone/>
              <a:defRPr sz="600">
                <a:solidFill>
                  <a:schemeClr val="tx2"/>
                </a:solidFill>
              </a:defRPr>
            </a:lvl1pPr>
          </a:lstStyle>
          <a:p>
            <a:pPr lvl="0"/>
            <a:r>
              <a:rPr lang="en-US" dirty="0" smtClean="0"/>
              <a:t>Click to edit Master text styles</a:t>
            </a:r>
          </a:p>
        </p:txBody>
      </p:sp>
      <p:sp>
        <p:nvSpPr>
          <p:cNvPr id="5" name="Text Placeholder 4"/>
          <p:cNvSpPr>
            <a:spLocks noGrp="1"/>
          </p:cNvSpPr>
          <p:nvPr>
            <p:ph type="body" sz="quarter" idx="10"/>
          </p:nvPr>
        </p:nvSpPr>
        <p:spPr>
          <a:xfrm>
            <a:off x="941697" y="6021331"/>
            <a:ext cx="4488434" cy="590550"/>
          </a:xfrm>
        </p:spPr>
        <p:txBody>
          <a:bodyPr lIns="45720" rIns="45720" anchor="b" anchorCtr="0">
            <a:noAutofit/>
          </a:bodyPr>
          <a:lstStyle>
            <a:lvl1pPr marL="0" indent="0">
              <a:buNone/>
              <a:defRPr sz="750"/>
            </a:lvl1pPr>
          </a:lstStyle>
          <a:p>
            <a:pPr lvl="0"/>
            <a:r>
              <a:rPr lang="en-US" dirty="0" smtClean="0"/>
              <a:t>Click to edit Master text styles</a:t>
            </a:r>
          </a:p>
        </p:txBody>
      </p:sp>
    </p:spTree>
    <p:extLst>
      <p:ext uri="{BB962C8B-B14F-4D97-AF65-F5344CB8AC3E}">
        <p14:creationId xmlns:p14="http://schemas.microsoft.com/office/powerpoint/2010/main" val="22551393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Segnaposto piè di pagina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Segnaposto numero diapositiva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58DEC30C-4101-43EC-A296-F4E1F5F20726}" type="slidenum">
              <a:rPr kumimoji="0" lang="it-IT"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0757904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Segnaposto piè di pagina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Segnaposto numero diapositiva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F5484CDC-4CCC-4B03-959E-2D341F964B93}" type="slidenum">
              <a:rPr kumimoji="0" lang="it-IT"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4321285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Segnaposto piè di pagina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Segnaposto numero diapositiva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47EA7464-6F6F-4B05-AFB5-38BF4CD5EEC1}" type="slidenum">
              <a:rPr kumimoji="0" lang="it-IT"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7415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Segnaposto piè di pagina 5"/>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Segnaposto numero diapositiva 6"/>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CE9FF2F5-B6E2-4296-95D4-AFB3AC96437A}" type="slidenum">
              <a:rPr kumimoji="0" lang="it-IT"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5947421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Segnaposto piè di pagina 7"/>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9" name="Segnaposto numero diapositiva 8"/>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E6D39C94-AA90-4815-BF29-B742BE9596C7}" type="slidenum">
              <a:rPr kumimoji="0" lang="it-IT"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5383656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Segnaposto piè di pagina 3"/>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Segnaposto numero diapositiva 4"/>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463F8804-BC83-49C5-AD9B-2EB1407E20D4}" type="slidenum">
              <a:rPr kumimoji="0" lang="it-IT"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97432676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 name="Segnaposto piè di pagina 2"/>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Segnaposto numero diapositiva 3"/>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A566F8D0-666C-4E6E-A11C-986DC89F01B3}" type="slidenum">
              <a:rPr kumimoji="0" lang="it-IT"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2708964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Segnaposto piè di pagina 5"/>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Segnaposto numero diapositiva 6"/>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7AF400CE-004E-4428-8EA6-695DFF82CD5B}" type="slidenum">
              <a:rPr kumimoji="0" lang="it-IT"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1073786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Segnaposto piè di pagina 5"/>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Segnaposto numero diapositiva 6"/>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335D72A8-11AE-453B-B0CE-108E300B0EEF}" type="slidenum">
              <a:rPr kumimoji="0" lang="it-IT"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9394420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Segnaposto piè di pagina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Segnaposto numero diapositiva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343F57B6-C7CD-48C4-BFF6-B17653661CD2}" type="slidenum">
              <a:rPr kumimoji="0" lang="it-IT"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27114848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Segnaposto piè di pagina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Segnaposto numero diapositiva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87DBB7EC-44E1-4000-84D1-27F41A45C253}" type="slidenum">
              <a:rPr kumimoji="0" lang="it-IT"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0395156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dgm" preserve="1">
  <p:cSld name="Titolo, diagramma o organigramma">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lo stile del titolo</a:t>
            </a:r>
            <a:endParaRPr lang="it-IT"/>
          </a:p>
        </p:txBody>
      </p:sp>
      <p:sp>
        <p:nvSpPr>
          <p:cNvPr id="3" name="Segnaposto SmartArt 2"/>
          <p:cNvSpPr>
            <a:spLocks noGrp="1"/>
          </p:cNvSpPr>
          <p:nvPr>
            <p:ph type="dgm" idx="1"/>
          </p:nvPr>
        </p:nvSpPr>
        <p:spPr>
          <a:xfrm>
            <a:off x="685800" y="1981200"/>
            <a:ext cx="7772400" cy="4114800"/>
          </a:xfrm>
        </p:spPr>
        <p:txBody>
          <a:bodyPr/>
          <a:lstStyle/>
          <a:p>
            <a:endParaRPr lang="it-IT"/>
          </a:p>
        </p:txBody>
      </p:sp>
      <p:sp>
        <p:nvSpPr>
          <p:cNvPr id="4" name="Segnaposto data 3"/>
          <p:cNvSpPr>
            <a:spLocks noGrp="1"/>
          </p:cNvSpPr>
          <p:nvPr>
            <p:ph type="dt" sz="half" idx="10"/>
          </p:nvPr>
        </p:nvSpPr>
        <p:spPr>
          <a:xfrm>
            <a:off x="685800" y="6248400"/>
            <a:ext cx="1905000" cy="457200"/>
          </a:xfr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Segnaposto piè di pagina 4"/>
          <p:cNvSpPr>
            <a:spLocks noGrp="1"/>
          </p:cNvSpPr>
          <p:nvPr>
            <p:ph type="ftr" sz="quarter" idx="11"/>
          </p:nvPr>
        </p:nvSpPr>
        <p:spPr>
          <a:xfrm>
            <a:off x="3124200" y="6248400"/>
            <a:ext cx="2895600" cy="457200"/>
          </a:xfrm>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Segnaposto numero diapositiva 5"/>
          <p:cNvSpPr>
            <a:spLocks noGrp="1"/>
          </p:cNvSpPr>
          <p:nvPr>
            <p:ph type="sldNum" sz="quarter" idx="12"/>
          </p:nvPr>
        </p:nvSpPr>
        <p:spPr>
          <a:xfrm>
            <a:off x="6553200" y="6248400"/>
            <a:ext cx="1905000" cy="457200"/>
          </a:xfrm>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EC416EAF-AB5C-4E4B-908C-C1FDA373A885}" type="slidenum">
              <a:rPr kumimoji="0" lang="it-IT"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54478519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smtClean="0">
                  <a:ln>
                    <a:noFill/>
                  </a:ln>
                  <a:solidFill>
                    <a:srgbClr val="FFFFFF"/>
                  </a:solidFill>
                  <a:effectLst/>
                  <a:uLnTx/>
                  <a:uFillTx/>
                  <a:latin typeface="Arial" pitchFamily="34" charset="0"/>
                  <a:ea typeface="+mn-ea"/>
                  <a:cs typeface="+mn-cs"/>
                </a:endParaRPr>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661 h 1906"/>
                <a:gd name="T4" fmla="*/ 6016 w 5740"/>
                <a:gd name="T5" fmla="*/ 661 h 1906"/>
                <a:gd name="T6" fmla="*/ 6016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smtClean="0">
                <a:ln>
                  <a:noFill/>
                </a:ln>
                <a:solidFill>
                  <a:srgbClr val="FFFFFF"/>
                </a:solidFill>
                <a:effectLst/>
                <a:uLnTx/>
                <a:uFillTx/>
                <a:latin typeface="Arial" pitchFamily="34" charset="0"/>
                <a:ea typeface="+mn-ea"/>
                <a:cs typeface="+mn-cs"/>
              </a:endParaRPr>
            </a:p>
          </p:txBody>
        </p:sp>
      </p:grpSp>
      <p:sp>
        <p:nvSpPr>
          <p:cNvPr id="105882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05882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noProof="0" smtClean="0"/>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7B9E9910-34A3-4EB2-90C9-29DF792C38D8}"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169726653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2"/>
          <p:cNvSpPr>
            <a:spLocks noGrp="1" noChangeArrowheads="1"/>
          </p:cNvSpPr>
          <p:nvPr>
            <p:ph type="dt" sz="half" idx="10"/>
          </p:nvPr>
        </p:nvSpPr>
        <p:spPr>
          <a:ln/>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3"/>
          <p:cNvSpPr>
            <a:spLocks noGrp="1" noChangeArrowheads="1"/>
          </p:cNvSpPr>
          <p:nvPr>
            <p:ph type="sldNum" sz="quarter" idx="11"/>
          </p:nvPr>
        </p:nvSpPr>
        <p:spPr>
          <a:ln/>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F7B431EE-DD3E-4FA9-87BB-B3AE37697165}"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2"/>
          </p:nvPr>
        </p:nvSpPr>
        <p:spPr>
          <a:ln/>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84940228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2"/>
          <p:cNvSpPr>
            <a:spLocks noGrp="1" noChangeArrowheads="1"/>
          </p:cNvSpPr>
          <p:nvPr>
            <p:ph type="dt" sz="half" idx="10"/>
          </p:nvPr>
        </p:nvSpPr>
        <p:spPr>
          <a:ln/>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3"/>
          <p:cNvSpPr>
            <a:spLocks noGrp="1" noChangeArrowheads="1"/>
          </p:cNvSpPr>
          <p:nvPr>
            <p:ph type="sldNum" sz="quarter" idx="11"/>
          </p:nvPr>
        </p:nvSpPr>
        <p:spPr>
          <a:ln/>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C1563BA6-04DB-4BC2-934E-CD74DCB7ABFB}"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2"/>
          </p:nvPr>
        </p:nvSpPr>
        <p:spPr>
          <a:ln/>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42057328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2"/>
          <p:cNvSpPr>
            <a:spLocks noGrp="1" noChangeArrowheads="1"/>
          </p:cNvSpPr>
          <p:nvPr>
            <p:ph type="dt" sz="half" idx="10"/>
          </p:nvPr>
        </p:nvSpPr>
        <p:spPr>
          <a:ln/>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3"/>
          <p:cNvSpPr>
            <a:spLocks noGrp="1" noChangeArrowheads="1"/>
          </p:cNvSpPr>
          <p:nvPr>
            <p:ph type="sldNum" sz="quarter" idx="11"/>
          </p:nvPr>
        </p:nvSpPr>
        <p:spPr>
          <a:ln/>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0E0D12B3-2CA8-42DC-ACEB-00D7C6C35340}"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Rectangle 14"/>
          <p:cNvSpPr>
            <a:spLocks noGrp="1" noChangeArrowheads="1"/>
          </p:cNvSpPr>
          <p:nvPr>
            <p:ph type="ftr" sz="quarter" idx="12"/>
          </p:nvPr>
        </p:nvSpPr>
        <p:spPr>
          <a:ln/>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445865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2"/>
          <p:cNvSpPr>
            <a:spLocks noGrp="1" noChangeArrowheads="1"/>
          </p:cNvSpPr>
          <p:nvPr>
            <p:ph type="dt" sz="half" idx="10"/>
          </p:nvPr>
        </p:nvSpPr>
        <p:spPr>
          <a:ln/>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8" name="Rectangle 3"/>
          <p:cNvSpPr>
            <a:spLocks noGrp="1" noChangeArrowheads="1"/>
          </p:cNvSpPr>
          <p:nvPr>
            <p:ph type="sldNum" sz="quarter" idx="11"/>
          </p:nvPr>
        </p:nvSpPr>
        <p:spPr>
          <a:ln/>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2D1E0024-6A01-4C29-ABF5-9B90AC4065BA}"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9" name="Rectangle 14"/>
          <p:cNvSpPr>
            <a:spLocks noGrp="1" noChangeArrowheads="1"/>
          </p:cNvSpPr>
          <p:nvPr>
            <p:ph type="ftr" sz="quarter" idx="12"/>
          </p:nvPr>
        </p:nvSpPr>
        <p:spPr>
          <a:ln/>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1467317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2"/>
          <p:cNvSpPr>
            <a:spLocks noGrp="1" noChangeArrowheads="1"/>
          </p:cNvSpPr>
          <p:nvPr>
            <p:ph type="dt" sz="half" idx="10"/>
          </p:nvPr>
        </p:nvSpPr>
        <p:spPr>
          <a:ln/>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4" name="Rectangle 3"/>
          <p:cNvSpPr>
            <a:spLocks noGrp="1" noChangeArrowheads="1"/>
          </p:cNvSpPr>
          <p:nvPr>
            <p:ph type="sldNum" sz="quarter" idx="11"/>
          </p:nvPr>
        </p:nvSpPr>
        <p:spPr>
          <a:ln/>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BE519BFA-21D7-4AFD-A2CF-951E26CA254B}"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14"/>
          <p:cNvSpPr>
            <a:spLocks noGrp="1" noChangeArrowheads="1"/>
          </p:cNvSpPr>
          <p:nvPr>
            <p:ph type="ftr" sz="quarter" idx="12"/>
          </p:nvPr>
        </p:nvSpPr>
        <p:spPr>
          <a:ln/>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21917630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3" name="Rectangle 3"/>
          <p:cNvSpPr>
            <a:spLocks noGrp="1" noChangeArrowheads="1"/>
          </p:cNvSpPr>
          <p:nvPr>
            <p:ph type="sldNum" sz="quarter" idx="11"/>
          </p:nvPr>
        </p:nvSpPr>
        <p:spPr>
          <a:ln/>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EE2896B5-3363-4DB7-8C22-D7997BB6B1E4}"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4" name="Rectangle 14"/>
          <p:cNvSpPr>
            <a:spLocks noGrp="1" noChangeArrowheads="1"/>
          </p:cNvSpPr>
          <p:nvPr>
            <p:ph type="ftr" sz="quarter" idx="12"/>
          </p:nvPr>
        </p:nvSpPr>
        <p:spPr>
          <a:ln/>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89924027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2"/>
          <p:cNvSpPr>
            <a:spLocks noGrp="1" noChangeArrowheads="1"/>
          </p:cNvSpPr>
          <p:nvPr>
            <p:ph type="dt" sz="half" idx="10"/>
          </p:nvPr>
        </p:nvSpPr>
        <p:spPr>
          <a:ln/>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3"/>
          <p:cNvSpPr>
            <a:spLocks noGrp="1" noChangeArrowheads="1"/>
          </p:cNvSpPr>
          <p:nvPr>
            <p:ph type="sldNum" sz="quarter" idx="11"/>
          </p:nvPr>
        </p:nvSpPr>
        <p:spPr>
          <a:ln/>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374E8F63-44BB-4956-888B-800C9EFD72B2}"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Rectangle 14"/>
          <p:cNvSpPr>
            <a:spLocks noGrp="1" noChangeArrowheads="1"/>
          </p:cNvSpPr>
          <p:nvPr>
            <p:ph type="ftr" sz="quarter" idx="12"/>
          </p:nvPr>
        </p:nvSpPr>
        <p:spPr>
          <a:ln/>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6543955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2"/>
          <p:cNvSpPr>
            <a:spLocks noGrp="1" noChangeArrowheads="1"/>
          </p:cNvSpPr>
          <p:nvPr>
            <p:ph type="dt" sz="half" idx="10"/>
          </p:nvPr>
        </p:nvSpPr>
        <p:spPr>
          <a:ln/>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3"/>
          <p:cNvSpPr>
            <a:spLocks noGrp="1" noChangeArrowheads="1"/>
          </p:cNvSpPr>
          <p:nvPr>
            <p:ph type="sldNum" sz="quarter" idx="11"/>
          </p:nvPr>
        </p:nvSpPr>
        <p:spPr>
          <a:ln/>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8F14E4A6-6972-4C07-9BE6-B0F04DDAA16F}"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Rectangle 14"/>
          <p:cNvSpPr>
            <a:spLocks noGrp="1" noChangeArrowheads="1"/>
          </p:cNvSpPr>
          <p:nvPr>
            <p:ph type="ftr" sz="quarter" idx="12"/>
          </p:nvPr>
        </p:nvSpPr>
        <p:spPr>
          <a:ln/>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92716615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2"/>
          <p:cNvSpPr>
            <a:spLocks noGrp="1" noChangeArrowheads="1"/>
          </p:cNvSpPr>
          <p:nvPr>
            <p:ph type="dt" sz="half" idx="10"/>
          </p:nvPr>
        </p:nvSpPr>
        <p:spPr>
          <a:ln/>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3"/>
          <p:cNvSpPr>
            <a:spLocks noGrp="1" noChangeArrowheads="1"/>
          </p:cNvSpPr>
          <p:nvPr>
            <p:ph type="sldNum" sz="quarter" idx="11"/>
          </p:nvPr>
        </p:nvSpPr>
        <p:spPr>
          <a:ln/>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D77CC00A-28C4-4D79-9FE8-99A343B33CA8}"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2"/>
          </p:nvPr>
        </p:nvSpPr>
        <p:spPr>
          <a:ln/>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66552784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2"/>
          <p:cNvSpPr>
            <a:spLocks noGrp="1" noChangeArrowheads="1"/>
          </p:cNvSpPr>
          <p:nvPr>
            <p:ph type="dt" sz="half" idx="10"/>
          </p:nvPr>
        </p:nvSpPr>
        <p:spPr>
          <a:ln/>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3"/>
          <p:cNvSpPr>
            <a:spLocks noGrp="1" noChangeArrowheads="1"/>
          </p:cNvSpPr>
          <p:nvPr>
            <p:ph type="sldNum" sz="quarter" idx="11"/>
          </p:nvPr>
        </p:nvSpPr>
        <p:spPr>
          <a:ln/>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3BAEBC3E-5EF9-4065-A8BA-0808D3890D68}"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2"/>
          </p:nvPr>
        </p:nvSpPr>
        <p:spPr>
          <a:ln/>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82717771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xAndTwoObj" preserve="1">
  <p:cSld name="Titolo, tes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457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648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Rectangle 2"/>
          <p:cNvSpPr>
            <a:spLocks noGrp="1" noChangeArrowheads="1"/>
          </p:cNvSpPr>
          <p:nvPr>
            <p:ph type="dt" sz="half" idx="10"/>
          </p:nvPr>
        </p:nvSpPr>
        <p:spPr>
          <a:ln/>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Rectangle 3"/>
          <p:cNvSpPr>
            <a:spLocks noGrp="1" noChangeArrowheads="1"/>
          </p:cNvSpPr>
          <p:nvPr>
            <p:ph type="sldNum" sz="quarter" idx="11"/>
          </p:nvPr>
        </p:nvSpPr>
        <p:spPr>
          <a:ln/>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FC501505-9193-472B-863C-49D29DCC7CA2}"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8" name="Rectangle 14"/>
          <p:cNvSpPr>
            <a:spLocks noGrp="1" noChangeArrowheads="1"/>
          </p:cNvSpPr>
          <p:nvPr>
            <p:ph type="ftr" sz="quarter" idx="12"/>
          </p:nvPr>
        </p:nvSpPr>
        <p:spPr>
          <a:ln/>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12040447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chart" preserve="1">
  <p:cSld name="Titol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grafico 2"/>
          <p:cNvSpPr>
            <a:spLocks noGrp="1"/>
          </p:cNvSpPr>
          <p:nvPr>
            <p:ph type="chart" idx="1"/>
          </p:nvPr>
        </p:nvSpPr>
        <p:spPr>
          <a:xfrm>
            <a:off x="457200" y="1600200"/>
            <a:ext cx="8229600" cy="4525963"/>
          </a:xfrm>
        </p:spPr>
        <p:txBody>
          <a:bodyPr/>
          <a:lstStyle/>
          <a:p>
            <a:pPr lvl="0"/>
            <a:endParaRPr lang="it-IT" noProof="0" smtClean="0"/>
          </a:p>
        </p:txBody>
      </p:sp>
      <p:sp>
        <p:nvSpPr>
          <p:cNvPr id="4" name="Rectangle 2"/>
          <p:cNvSpPr>
            <a:spLocks noGrp="1" noChangeArrowheads="1"/>
          </p:cNvSpPr>
          <p:nvPr>
            <p:ph type="dt" sz="half" idx="10"/>
          </p:nvPr>
        </p:nvSpPr>
        <p:spPr>
          <a:ln/>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3"/>
          <p:cNvSpPr>
            <a:spLocks noGrp="1" noChangeArrowheads="1"/>
          </p:cNvSpPr>
          <p:nvPr>
            <p:ph type="sldNum" sz="quarter" idx="11"/>
          </p:nvPr>
        </p:nvSpPr>
        <p:spPr>
          <a:ln/>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982BE8CB-8278-4F21-A3CC-B3C1843B51FF}"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2"/>
          </p:nvPr>
        </p:nvSpPr>
        <p:spPr>
          <a:ln/>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408832515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457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2"/>
          <p:cNvSpPr>
            <a:spLocks noGrp="1" noChangeArrowheads="1"/>
          </p:cNvSpPr>
          <p:nvPr>
            <p:ph type="dt" sz="half" idx="10"/>
          </p:nvPr>
        </p:nvSpPr>
        <p:spPr>
          <a:ln/>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3"/>
          <p:cNvSpPr>
            <a:spLocks noGrp="1" noChangeArrowheads="1"/>
          </p:cNvSpPr>
          <p:nvPr>
            <p:ph type="sldNum" sz="quarter" idx="11"/>
          </p:nvPr>
        </p:nvSpPr>
        <p:spPr>
          <a:ln/>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F83EAE9B-E500-48B2-AE2E-FF38963C963D}"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Rectangle 14"/>
          <p:cNvSpPr>
            <a:spLocks noGrp="1" noChangeArrowheads="1"/>
          </p:cNvSpPr>
          <p:nvPr>
            <p:ph type="ftr" sz="quarter" idx="12"/>
          </p:nvPr>
        </p:nvSpPr>
        <p:spPr>
          <a:ln/>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114369991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5" name="Segnaposto piè di pagina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6" name="Segnaposto numero diapositiva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79FAA3EE-9925-4368-B9A1-CC6411D60F5C}"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72504134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5" name="Segnaposto piè di pagina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6" name="Segnaposto numero diapositiva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97E1020C-EFD9-4B30-A7BF-9B4BE1FFEB42}"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235804191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5" name="Segnaposto piè di pagina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6" name="Segnaposto numero diapositiva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924AF531-923A-461F-9FB2-40EF73E50F0A}"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104596161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6" name="Segnaposto piè di pagina 5"/>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7" name="Segnaposto numero diapositiva 6"/>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70930497-37F9-4BEA-B60C-DCD88486F2DE}"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60258393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8" name="Segnaposto piè di pagina 7"/>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9" name="Segnaposto numero diapositiva 8"/>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52E279C5-63AE-4169-A2F1-A9182DBF5540}"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124025774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4" name="Segnaposto piè di pagina 3"/>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5" name="Segnaposto numero diapositiva 4"/>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39C6F2FF-5393-47CE-AB1E-8F28C6C0CD97}"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39083840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3" name="Segnaposto piè di pagina 2"/>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4" name="Segnaposto numero diapositiva 3"/>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7C316F75-8FB9-4C1D-A608-ADE139CC6A69}"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33910724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6" name="Segnaposto piè di pagina 5"/>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7" name="Segnaposto numero diapositiva 6"/>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490CB44A-7D9D-4E67-9F2B-CA39899885A0}"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130518783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6" name="Segnaposto piè di pagina 5"/>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7" name="Segnaposto numero diapositiva 6"/>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5BB8ACAE-DA94-4158-9858-21DD0CB306FD}"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85155827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5" name="Segnaposto piè di pagina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6" name="Segnaposto numero diapositiva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84639CE1-782F-4A6D-8AEC-9AD13C212E69}"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118666297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5" name="Segnaposto piè di pagina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6" name="Segnaposto numero diapositiva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320AAE49-D14E-4944-9520-09C283DF0C1F}"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49939567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5" name="Segnaposto piè di pagina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6" name="Segnaposto numero diapositiva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B4EEDD35-110D-4B72-AF44-28B3D9BA6D4C}"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51369251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5" name="Segnaposto piè di pagina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6" name="Segnaposto numero diapositiva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72B343E0-E00E-497F-9D59-9A4DE12D903C}"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94816090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5" name="Segnaposto piè di pagina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6" name="Segnaposto numero diapositiva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7FE9E78B-D65A-4505-8A67-489800ABD1E5}"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140144639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6" name="Segnaposto piè di pagina 5"/>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7" name="Segnaposto numero diapositiva 6"/>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A3CDBB1B-0B8A-4CDA-852A-6B0F6CDAD5B2}"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287715677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8" name="Segnaposto piè di pagina 7"/>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9" name="Segnaposto numero diapositiva 8"/>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0FCBCAE2-2344-498C-8FEC-B91730746F8D}"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211214560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4" name="Segnaposto piè di pagina 3"/>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5" name="Segnaposto numero diapositiva 4"/>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1CF5AA7D-B8E9-45CB-9B36-2B77146A0B9C}"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290112552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3" name="Segnaposto piè di pagina 2"/>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4" name="Segnaposto numero diapositiva 3"/>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A1CEA908-11A3-4265-8D7D-AAEBC3241AFB}"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211733291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6" name="Segnaposto piè di pagina 5"/>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7" name="Segnaposto numero diapositiva 6"/>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78032E43-D7A9-48CE-B44E-38A081F2C52C}"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82858356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6" name="Segnaposto piè di pagina 5"/>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7" name="Segnaposto numero diapositiva 6"/>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41DD96B9-9989-449D-8D04-7DF0EBB2C200}"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222535809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5" name="Segnaposto piè di pagina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6" name="Segnaposto numero diapositiva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BF1414DC-1F4D-4D35-A6BB-DB30C93416B1}"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414504819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5" name="Segnaposto piè di pagina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
        <p:nvSpPr>
          <p:cNvPr id="6" name="Segnaposto numero diapositiva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3E70C18F-D51B-4ED3-9BBE-CB67D59D9869}" type="slidenum">
              <a:rPr kumimoji="0" lang="it-IT" sz="1400" b="0" i="0" u="none" strike="noStrike" kern="1200" cap="none" spc="0" normalizeH="0" baseline="0" noProof="0">
                <a:ln>
                  <a:noFill/>
                </a:ln>
                <a:solidFill>
                  <a:srgbClr val="000000"/>
                </a:solidFill>
                <a:effectLst/>
                <a:uLnTx/>
                <a:uFillTx/>
                <a:latin typeface="Arial"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Arial" charset="0"/>
              <a:ea typeface="+mn-ea"/>
              <a:cs typeface="Arial"/>
            </a:endParaRPr>
          </a:p>
        </p:txBody>
      </p:sp>
    </p:spTree>
    <p:extLst>
      <p:ext uri="{BB962C8B-B14F-4D97-AF65-F5344CB8AC3E}">
        <p14:creationId xmlns:p14="http://schemas.microsoft.com/office/powerpoint/2010/main" val="90701460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6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304 h 1906"/>
                <a:gd name="T4" fmla="*/ 6225 w 5740"/>
                <a:gd name="T5" fmla="*/ 304 h 1906"/>
                <a:gd name="T6" fmla="*/ 622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600" b="0" i="0" u="none" strike="noStrike" kern="1200" cap="none" spc="0" normalizeH="0" baseline="0" noProof="0">
                <a:ln>
                  <a:noFill/>
                </a:ln>
                <a:solidFill>
                  <a:srgbClr val="FFFFFF"/>
                </a:solidFill>
                <a:effectLst/>
                <a:uLnTx/>
                <a:uFillTx/>
                <a:latin typeface="Arial" pitchFamily="34" charset="0"/>
                <a:ea typeface="+mn-ea"/>
                <a:cs typeface="+mn-cs"/>
              </a:endParaRPr>
            </a:p>
          </p:txBody>
        </p:sp>
      </p:grpSp>
      <p:sp>
        <p:nvSpPr>
          <p:cNvPr id="1058827"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105882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noProof="0" smtClean="0"/>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4" name="Rectangle 14"/>
          <p:cNvSpPr>
            <a:spLocks noGrp="1" noChangeArrowheads="1"/>
          </p:cNvSpPr>
          <p:nvPr>
            <p:ph type="ftr" sz="quarter" idx="11"/>
          </p:nvPr>
        </p:nvSpPr>
        <p:spPr>
          <a:xfrm>
            <a:off x="3124200" y="6251575"/>
            <a:ext cx="2895600" cy="476250"/>
          </a:xfrm>
        </p:spPr>
        <p:txBody>
          <a:bodyPr/>
          <a:lstStyle>
            <a:lvl1pPr eaLnBrk="0" hangingPunc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5" name="Rectangle 15"/>
          <p:cNvSpPr>
            <a:spLocks noGrp="1" noChangeArrowheads="1"/>
          </p:cNvSpPr>
          <p:nvPr>
            <p:ph type="sldNum" sz="quarter" idx="12"/>
          </p:nvPr>
        </p:nvSpPr>
        <p:spPr>
          <a:xfrm>
            <a:off x="6553200" y="6254750"/>
            <a:ext cx="2133600" cy="476250"/>
          </a:xfrm>
        </p:spPr>
        <p:txBody>
          <a:bodyPr/>
          <a:lstStyle>
            <a:lvl1pPr eaLnBrk="0" hangingPunc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F82004D8-B742-4C4B-9DA5-B1037A2BC26E}"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57594184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2"/>
          <p:cNvSpPr>
            <a:spLocks noGrp="1" noChangeArrowheads="1"/>
          </p:cNvSpPr>
          <p:nvPr>
            <p:ph type="dt" sz="half" idx="10"/>
          </p:nvPr>
        </p:nvSpPr>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3"/>
          <p:cNvSpPr>
            <a:spLocks noGrp="1" noChangeArrowheads="1"/>
          </p:cNvSpPr>
          <p:nvPr>
            <p:ph type="sldNum" sz="quarter" idx="11"/>
          </p:nvPr>
        </p:nvSpPr>
        <p:spPr/>
        <p:txBody>
          <a:bodyPr/>
          <a:lstStyle>
            <a:lvl1pPr eaLnBrk="0" hangingPunc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6FE7867D-F1E1-466D-934E-8F1E26539AFF}"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2"/>
          </p:nvPr>
        </p:nvSpPr>
        <p:spPr/>
        <p:txBody>
          <a:bodyPr/>
          <a:lstStyle>
            <a:lvl1pPr eaLnBrk="0" hangingPunc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158724986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2"/>
          <p:cNvSpPr>
            <a:spLocks noGrp="1" noChangeArrowheads="1"/>
          </p:cNvSpPr>
          <p:nvPr>
            <p:ph type="dt" sz="half" idx="10"/>
          </p:nvPr>
        </p:nvSpPr>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3"/>
          <p:cNvSpPr>
            <a:spLocks noGrp="1" noChangeArrowheads="1"/>
          </p:cNvSpPr>
          <p:nvPr>
            <p:ph type="sldNum" sz="quarter" idx="11"/>
          </p:nvPr>
        </p:nvSpPr>
        <p:spPr/>
        <p:txBody>
          <a:bodyPr/>
          <a:lstStyle>
            <a:lvl1pPr eaLnBrk="0" hangingPunc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BF0365F3-985B-41AC-A090-804088539E63}"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2"/>
          </p:nvPr>
        </p:nvSpPr>
        <p:spPr/>
        <p:txBody>
          <a:bodyPr/>
          <a:lstStyle>
            <a:lvl1pPr eaLnBrk="0" hangingPunc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18931666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2"/>
          <p:cNvSpPr>
            <a:spLocks noGrp="1" noChangeArrowheads="1"/>
          </p:cNvSpPr>
          <p:nvPr>
            <p:ph type="dt" sz="half" idx="10"/>
          </p:nvPr>
        </p:nvSpPr>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3"/>
          <p:cNvSpPr>
            <a:spLocks noGrp="1" noChangeArrowheads="1"/>
          </p:cNvSpPr>
          <p:nvPr>
            <p:ph type="sldNum" sz="quarter" idx="11"/>
          </p:nvPr>
        </p:nvSpPr>
        <p:spPr/>
        <p:txBody>
          <a:bodyPr/>
          <a:lstStyle>
            <a:lvl1pPr eaLnBrk="0" hangingPunc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8A69DF14-307F-4866-901E-09EA0A65F716}"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Rectangle 14"/>
          <p:cNvSpPr>
            <a:spLocks noGrp="1" noChangeArrowheads="1"/>
          </p:cNvSpPr>
          <p:nvPr>
            <p:ph type="ftr" sz="quarter" idx="12"/>
          </p:nvPr>
        </p:nvSpPr>
        <p:spPr/>
        <p:txBody>
          <a:bodyPr/>
          <a:lstStyle>
            <a:lvl1pPr eaLnBrk="0" hangingPunc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116201017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2"/>
          <p:cNvSpPr>
            <a:spLocks noGrp="1" noChangeArrowheads="1"/>
          </p:cNvSpPr>
          <p:nvPr>
            <p:ph type="dt" sz="half" idx="10"/>
          </p:nvPr>
        </p:nvSpPr>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8" name="Rectangle 3"/>
          <p:cNvSpPr>
            <a:spLocks noGrp="1" noChangeArrowheads="1"/>
          </p:cNvSpPr>
          <p:nvPr>
            <p:ph type="sldNum" sz="quarter" idx="11"/>
          </p:nvPr>
        </p:nvSpPr>
        <p:spPr/>
        <p:txBody>
          <a:bodyPr/>
          <a:lstStyle>
            <a:lvl1pPr eaLnBrk="0" hangingPunc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EF3DA8DE-EEF5-4614-843E-557DAFA4F653}"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9" name="Rectangle 14"/>
          <p:cNvSpPr>
            <a:spLocks noGrp="1" noChangeArrowheads="1"/>
          </p:cNvSpPr>
          <p:nvPr>
            <p:ph type="ftr" sz="quarter" idx="12"/>
          </p:nvPr>
        </p:nvSpPr>
        <p:spPr/>
        <p:txBody>
          <a:bodyPr/>
          <a:lstStyle>
            <a:lvl1pPr eaLnBrk="0" hangingPunc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88676939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2"/>
          <p:cNvSpPr>
            <a:spLocks noGrp="1" noChangeArrowheads="1"/>
          </p:cNvSpPr>
          <p:nvPr>
            <p:ph type="dt" sz="half" idx="10"/>
          </p:nvPr>
        </p:nvSpPr>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4" name="Rectangle 3"/>
          <p:cNvSpPr>
            <a:spLocks noGrp="1" noChangeArrowheads="1"/>
          </p:cNvSpPr>
          <p:nvPr>
            <p:ph type="sldNum" sz="quarter" idx="11"/>
          </p:nvPr>
        </p:nvSpPr>
        <p:spPr/>
        <p:txBody>
          <a:bodyPr/>
          <a:lstStyle>
            <a:lvl1pPr eaLnBrk="0" hangingPunc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E49250E9-5CDA-41E7-8370-DA95CA9D370D}"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14"/>
          <p:cNvSpPr>
            <a:spLocks noGrp="1" noChangeArrowheads="1"/>
          </p:cNvSpPr>
          <p:nvPr>
            <p:ph type="ftr" sz="quarter" idx="12"/>
          </p:nvPr>
        </p:nvSpPr>
        <p:spPr/>
        <p:txBody>
          <a:bodyPr/>
          <a:lstStyle>
            <a:lvl1pPr eaLnBrk="0" hangingPunc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105382498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3" name="Rectangle 3"/>
          <p:cNvSpPr>
            <a:spLocks noGrp="1" noChangeArrowheads="1"/>
          </p:cNvSpPr>
          <p:nvPr>
            <p:ph type="sldNum" sz="quarter" idx="11"/>
          </p:nvPr>
        </p:nvSpPr>
        <p:spPr/>
        <p:txBody>
          <a:bodyPr/>
          <a:lstStyle>
            <a:lvl1pPr eaLnBrk="0" hangingPunc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0FBDE974-6CEA-47F1-BDF0-A4415463B6AC}"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4" name="Rectangle 14"/>
          <p:cNvSpPr>
            <a:spLocks noGrp="1" noChangeArrowheads="1"/>
          </p:cNvSpPr>
          <p:nvPr>
            <p:ph type="ftr" sz="quarter" idx="12"/>
          </p:nvPr>
        </p:nvSpPr>
        <p:spPr/>
        <p:txBody>
          <a:bodyPr/>
          <a:lstStyle>
            <a:lvl1pPr eaLnBrk="0" hangingPunc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74934281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2"/>
          <p:cNvSpPr>
            <a:spLocks noGrp="1" noChangeArrowheads="1"/>
          </p:cNvSpPr>
          <p:nvPr>
            <p:ph type="dt" sz="half" idx="10"/>
          </p:nvPr>
        </p:nvSpPr>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3"/>
          <p:cNvSpPr>
            <a:spLocks noGrp="1" noChangeArrowheads="1"/>
          </p:cNvSpPr>
          <p:nvPr>
            <p:ph type="sldNum" sz="quarter" idx="11"/>
          </p:nvPr>
        </p:nvSpPr>
        <p:spPr/>
        <p:txBody>
          <a:bodyPr/>
          <a:lstStyle>
            <a:lvl1pPr eaLnBrk="0" hangingPunc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CA01072E-B851-4188-A2AD-249DC969B059}"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Rectangle 14"/>
          <p:cNvSpPr>
            <a:spLocks noGrp="1" noChangeArrowheads="1"/>
          </p:cNvSpPr>
          <p:nvPr>
            <p:ph type="ftr" sz="quarter" idx="12"/>
          </p:nvPr>
        </p:nvSpPr>
        <p:spPr/>
        <p:txBody>
          <a:bodyPr/>
          <a:lstStyle>
            <a:lvl1pPr eaLnBrk="0" hangingPunc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60109570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2"/>
          <p:cNvSpPr>
            <a:spLocks noGrp="1" noChangeArrowheads="1"/>
          </p:cNvSpPr>
          <p:nvPr>
            <p:ph type="dt" sz="half" idx="10"/>
          </p:nvPr>
        </p:nvSpPr>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3"/>
          <p:cNvSpPr>
            <a:spLocks noGrp="1" noChangeArrowheads="1"/>
          </p:cNvSpPr>
          <p:nvPr>
            <p:ph type="sldNum" sz="quarter" idx="11"/>
          </p:nvPr>
        </p:nvSpPr>
        <p:spPr/>
        <p:txBody>
          <a:bodyPr/>
          <a:lstStyle>
            <a:lvl1pPr eaLnBrk="0" hangingPunc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F4C8CC0B-1797-475C-8303-0D84FF754D95}"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Rectangle 14"/>
          <p:cNvSpPr>
            <a:spLocks noGrp="1" noChangeArrowheads="1"/>
          </p:cNvSpPr>
          <p:nvPr>
            <p:ph type="ftr" sz="quarter" idx="12"/>
          </p:nvPr>
        </p:nvSpPr>
        <p:spPr/>
        <p:txBody>
          <a:bodyPr/>
          <a:lstStyle>
            <a:lvl1pPr eaLnBrk="0" hangingPunc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11251276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2"/>
          <p:cNvSpPr>
            <a:spLocks noGrp="1" noChangeArrowheads="1"/>
          </p:cNvSpPr>
          <p:nvPr>
            <p:ph type="dt" sz="half" idx="10"/>
          </p:nvPr>
        </p:nvSpPr>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3"/>
          <p:cNvSpPr>
            <a:spLocks noGrp="1" noChangeArrowheads="1"/>
          </p:cNvSpPr>
          <p:nvPr>
            <p:ph type="sldNum" sz="quarter" idx="11"/>
          </p:nvPr>
        </p:nvSpPr>
        <p:spPr/>
        <p:txBody>
          <a:bodyPr/>
          <a:lstStyle>
            <a:lvl1pPr eaLnBrk="0" hangingPunc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56C6CB95-B9B5-496D-B8DD-A81D0EBB3D99}"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2"/>
          </p:nvPr>
        </p:nvSpPr>
        <p:spPr/>
        <p:txBody>
          <a:bodyPr/>
          <a:lstStyle>
            <a:lvl1pPr eaLnBrk="0" hangingPunc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63698244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2"/>
          <p:cNvSpPr>
            <a:spLocks noGrp="1" noChangeArrowheads="1"/>
          </p:cNvSpPr>
          <p:nvPr>
            <p:ph type="dt" sz="half" idx="10"/>
          </p:nvPr>
        </p:nvSpPr>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3"/>
          <p:cNvSpPr>
            <a:spLocks noGrp="1" noChangeArrowheads="1"/>
          </p:cNvSpPr>
          <p:nvPr>
            <p:ph type="sldNum" sz="quarter" idx="11"/>
          </p:nvPr>
        </p:nvSpPr>
        <p:spPr/>
        <p:txBody>
          <a:bodyPr/>
          <a:lstStyle>
            <a:lvl1pPr eaLnBrk="0" hangingPunc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8226F6FC-0EF6-43E9-BA2E-F87198887F29}"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2"/>
          </p:nvPr>
        </p:nvSpPr>
        <p:spPr/>
        <p:txBody>
          <a:bodyPr/>
          <a:lstStyle>
            <a:lvl1pPr eaLnBrk="0" hangingPunc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82282432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xAndTwoObj" preserve="1">
  <p:cSld name="Titolo, tes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457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600200"/>
            <a:ext cx="4038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648200" y="3938588"/>
            <a:ext cx="4038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Rectangle 2"/>
          <p:cNvSpPr>
            <a:spLocks noGrp="1" noChangeArrowheads="1"/>
          </p:cNvSpPr>
          <p:nvPr>
            <p:ph type="dt" sz="half" idx="10"/>
          </p:nvPr>
        </p:nvSpPr>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Rectangle 3"/>
          <p:cNvSpPr>
            <a:spLocks noGrp="1" noChangeArrowheads="1"/>
          </p:cNvSpPr>
          <p:nvPr>
            <p:ph type="sldNum" sz="quarter" idx="11"/>
          </p:nvPr>
        </p:nvSpPr>
        <p:spPr/>
        <p:txBody>
          <a:bodyPr/>
          <a:lstStyle>
            <a:lvl1pPr eaLnBrk="0" hangingPunc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DDAE1BF2-8F4F-4C96-8F7E-6BE35B30EBDC}"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8" name="Rectangle 14"/>
          <p:cNvSpPr>
            <a:spLocks noGrp="1" noChangeArrowheads="1"/>
          </p:cNvSpPr>
          <p:nvPr>
            <p:ph type="ftr" sz="quarter" idx="12"/>
          </p:nvPr>
        </p:nvSpPr>
        <p:spPr/>
        <p:txBody>
          <a:bodyPr/>
          <a:lstStyle>
            <a:lvl1pPr eaLnBrk="0" hangingPunc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100055751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chart" preserve="1">
  <p:cSld name="Titol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grafico 2"/>
          <p:cNvSpPr>
            <a:spLocks noGrp="1"/>
          </p:cNvSpPr>
          <p:nvPr>
            <p:ph type="chart" idx="1"/>
          </p:nvPr>
        </p:nvSpPr>
        <p:spPr>
          <a:xfrm>
            <a:off x="457200" y="1600200"/>
            <a:ext cx="8229600" cy="4525963"/>
          </a:xfrm>
        </p:spPr>
        <p:txBody>
          <a:bodyPr/>
          <a:lstStyle/>
          <a:p>
            <a:pPr lvl="0"/>
            <a:endParaRPr lang="it-IT" noProof="0" smtClean="0"/>
          </a:p>
        </p:txBody>
      </p:sp>
      <p:sp>
        <p:nvSpPr>
          <p:cNvPr id="4" name="Rectangle 2"/>
          <p:cNvSpPr>
            <a:spLocks noGrp="1" noChangeArrowheads="1"/>
          </p:cNvSpPr>
          <p:nvPr>
            <p:ph type="dt" sz="half" idx="10"/>
          </p:nvPr>
        </p:nvSpPr>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3"/>
          <p:cNvSpPr>
            <a:spLocks noGrp="1" noChangeArrowheads="1"/>
          </p:cNvSpPr>
          <p:nvPr>
            <p:ph type="sldNum" sz="quarter" idx="11"/>
          </p:nvPr>
        </p:nvSpPr>
        <p:spPr/>
        <p:txBody>
          <a:bodyPr/>
          <a:lstStyle>
            <a:lvl1pPr eaLnBrk="0" hangingPunc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11854848-7C15-4506-917D-F4C10E4C6F09}"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2"/>
          </p:nvPr>
        </p:nvSpPr>
        <p:spPr/>
        <p:txBody>
          <a:bodyPr/>
          <a:lstStyle>
            <a:lvl1pPr eaLnBrk="0" hangingPunc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7445541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457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2"/>
          <p:cNvSpPr>
            <a:spLocks noGrp="1" noChangeArrowheads="1"/>
          </p:cNvSpPr>
          <p:nvPr>
            <p:ph type="dt" sz="half" idx="10"/>
          </p:nvPr>
        </p:nvSpPr>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3"/>
          <p:cNvSpPr>
            <a:spLocks noGrp="1" noChangeArrowheads="1"/>
          </p:cNvSpPr>
          <p:nvPr>
            <p:ph type="sldNum" sz="quarter" idx="11"/>
          </p:nvPr>
        </p:nvSpPr>
        <p:spPr/>
        <p:txBody>
          <a:bodyPr/>
          <a:lstStyle>
            <a:lvl1pPr eaLnBrk="0" hangingPunc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83F5185F-A125-42B5-B6F8-AA4AB6F2A4D9}"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Rectangle 14"/>
          <p:cNvSpPr>
            <a:spLocks noGrp="1" noChangeArrowheads="1"/>
          </p:cNvSpPr>
          <p:nvPr>
            <p:ph type="ftr" sz="quarter" idx="12"/>
          </p:nvPr>
        </p:nvSpPr>
        <p:spPr/>
        <p:txBody>
          <a:bodyPr/>
          <a:lstStyle>
            <a:lvl1pPr eaLnBrk="0" hangingPunc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34568761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it-IT"/>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t-IT"/>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37F2F55-536A-46B9-B4B8-1ABFD2666CB8}"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104692238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9161A63-173A-455B-A3D2-EDD88EB31F78}"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309214503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it-IT"/>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88DB0C6-CE7A-4B20-85A3-5AF8D971F057}"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225953747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5" name="Date Placeholder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6" name="Footer Placeholder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58318-CEC7-4B41-9A49-472F1379BDDA}"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194490030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it-IT"/>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7" name="Date Placeholder 6"/>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8" name="Footer Placeholder 7"/>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9" name="Slide Number Placeholder 8"/>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B3374E5-CFD4-424A-8E27-F35AABD8E00E}"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407406224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Date Placeholder 2"/>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4" name="Footer Placeholder 3"/>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5" name="Slide Number Placeholder 4"/>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CA95434-FD10-48DE-8F59-FA3DF3ABF0E1}"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380451436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3"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4" name="Slide Number Placeholder 3"/>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E367333-A580-463B-B3E5-AD4B582D0AA5}"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288959432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it-IT"/>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6" name="Footer Placeholder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D297A68-93E3-41F3-8CB9-F6489D6DD949}"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163264002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it-IT"/>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6" name="Footer Placeholder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E93D357-E40B-46DE-B022-D142D6CC0035}"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268468749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7CDF750-0316-4BB9-B6D2-486CA5FC1720}"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26396716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t-I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4130D27-C4A9-4A62-9C4F-7213FCBF4ABE}"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58563668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it-IT"/>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t-IT"/>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5D594D5-66E9-400F-9BAC-603B1A930350}"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222586217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60B3221-0E03-48B0-9EBD-284CF851B555}"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323506212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it-IT"/>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F28B003-5AF6-4A57-BDC6-580DDDF36B44}"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237552939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5" name="Date Placeholder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6" name="Footer Placeholder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113B562-3B2C-4916-BC0F-DB797A60C747}"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39400217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it-IT"/>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7" name="Date Placeholder 6"/>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8" name="Footer Placeholder 7"/>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9" name="Slide Number Placeholder 8"/>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F9AB20A-B47C-49AB-88F1-3321D3AAF676}"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352582573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Date Placeholder 2"/>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4" name="Footer Placeholder 3"/>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5" name="Slide Number Placeholder 4"/>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19C8E38-ACFD-4DA8-BB55-4BBF37AD748C}"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347020092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3"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4" name="Slide Number Placeholder 3"/>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1470BAB-0197-4164-9826-EC61FF8D20DB}"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92223172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it-IT"/>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6" name="Footer Placeholder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1647FEC-37D2-4004-8AE4-BF2B0DAF1301}"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130881556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it-IT"/>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6" name="Footer Placeholder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842C31D-83BE-4B29-9D90-E7F5F89BF02E}"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187105981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F5BBA33-645F-4023-A72F-34222871319A}"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413696528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t-I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Date of download:  mm/dd/yyyy</a:t>
            </a: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t>Copyright © 2012 American Medical Association. All rights reserved.</a:t>
            </a: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846A70D-6A78-4003-8CB9-EBBCED2EFC75}" type="slidenum">
              <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a:ln>
                <a:noFill/>
              </a:ln>
              <a:solidFill>
                <a:srgbClr val="898989"/>
              </a:solidFill>
              <a:effectLst/>
              <a:uLnTx/>
              <a:uFillTx/>
              <a:latin typeface="Times New Roman" pitchFamily="18" charset="0"/>
              <a:ea typeface="ＭＳ Ｐゴシック"/>
              <a:cs typeface="+mn-cs"/>
            </a:endParaRPr>
          </a:p>
        </p:txBody>
      </p:sp>
    </p:spTree>
    <p:extLst>
      <p:ext uri="{BB962C8B-B14F-4D97-AF65-F5344CB8AC3E}">
        <p14:creationId xmlns:p14="http://schemas.microsoft.com/office/powerpoint/2010/main" val="1030329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2.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theme" Target="../theme/theme4.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4.jpe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theme" Target="../theme/theme7.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theme" Target="../theme/theme8.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5" Type="http://schemas.openxmlformats.org/officeDocument/2006/relationships/theme" Target="../theme/theme9.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2.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0.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3.xml"/><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theme" Target="../theme/theme11.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5" Type="http://schemas.openxmlformats.org/officeDocument/2006/relationships/theme" Target="../theme/theme12.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8.xml"/><Relationship Id="rId3" Type="http://schemas.openxmlformats.org/officeDocument/2006/relationships/slideLayout" Target="../slideLayouts/slideLayout153.xml"/><Relationship Id="rId7" Type="http://schemas.openxmlformats.org/officeDocument/2006/relationships/slideLayout" Target="../slideLayouts/slideLayout157.xml"/><Relationship Id="rId12" Type="http://schemas.openxmlformats.org/officeDocument/2006/relationships/theme" Target="../theme/theme13.xml"/><Relationship Id="rId2" Type="http://schemas.openxmlformats.org/officeDocument/2006/relationships/slideLayout" Target="../slideLayouts/slideLayout152.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5" Type="http://schemas.openxmlformats.org/officeDocument/2006/relationships/slideLayout" Target="../slideLayouts/slideLayout155.xml"/><Relationship Id="rId10" Type="http://schemas.openxmlformats.org/officeDocument/2006/relationships/slideLayout" Target="../slideLayouts/slideLayout160.xml"/><Relationship Id="rId4" Type="http://schemas.openxmlformats.org/officeDocument/2006/relationships/slideLayout" Target="../slideLayouts/slideLayout154.xml"/><Relationship Id="rId9" Type="http://schemas.openxmlformats.org/officeDocument/2006/relationships/slideLayout" Target="../slideLayouts/slideLayout159.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9.xml"/><Relationship Id="rId3" Type="http://schemas.openxmlformats.org/officeDocument/2006/relationships/slideLayout" Target="../slideLayouts/slideLayout164.xml"/><Relationship Id="rId7" Type="http://schemas.openxmlformats.org/officeDocument/2006/relationships/slideLayout" Target="../slideLayouts/slideLayout168.xml"/><Relationship Id="rId12" Type="http://schemas.openxmlformats.org/officeDocument/2006/relationships/theme" Target="../theme/theme14.xml"/><Relationship Id="rId2" Type="http://schemas.openxmlformats.org/officeDocument/2006/relationships/slideLayout" Target="../slideLayouts/slideLayout163.xml"/><Relationship Id="rId1" Type="http://schemas.openxmlformats.org/officeDocument/2006/relationships/slideLayout" Target="../slideLayouts/slideLayout162.xml"/><Relationship Id="rId6" Type="http://schemas.openxmlformats.org/officeDocument/2006/relationships/slideLayout" Target="../slideLayouts/slideLayout167.xml"/><Relationship Id="rId11" Type="http://schemas.openxmlformats.org/officeDocument/2006/relationships/slideLayout" Target="../slideLayouts/slideLayout172.xml"/><Relationship Id="rId5" Type="http://schemas.openxmlformats.org/officeDocument/2006/relationships/slideLayout" Target="../slideLayouts/slideLayout166.xml"/><Relationship Id="rId10" Type="http://schemas.openxmlformats.org/officeDocument/2006/relationships/slideLayout" Target="../slideLayouts/slideLayout171.xml"/><Relationship Id="rId4" Type="http://schemas.openxmlformats.org/officeDocument/2006/relationships/slideLayout" Target="../slideLayouts/slideLayout165.xml"/><Relationship Id="rId9" Type="http://schemas.openxmlformats.org/officeDocument/2006/relationships/slideLayout" Target="../slideLayouts/slideLayout1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amma/>
                <a:shade val="26275"/>
                <a:invGamma/>
              </a:schemeClr>
            </a:gs>
            <a:gs pos="100000">
              <a:schemeClr val="accent2"/>
            </a:gs>
          </a:gsLst>
          <a:lin ang="5400000" scaled="1"/>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altLang="it-IT" smtClean="0"/>
              <a:t>Fare clic per modificare lo stile del titolo dello schema</a:t>
            </a:r>
          </a:p>
        </p:txBody>
      </p:sp>
      <p:sp>
        <p:nvSpPr>
          <p:cNvPr id="5123"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gli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defRPr>
            </a:lvl1pPr>
          </a:lstStyle>
          <a:p>
            <a:pPr>
              <a:defRPr/>
            </a:pPr>
            <a:endParaRPr lang="it-IT"/>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defRPr>
            </a:lvl1pPr>
          </a:lstStyle>
          <a:p>
            <a:pPr>
              <a:defRPr/>
            </a:pPr>
            <a:endParaRPr lang="it-IT"/>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mn-lt"/>
              </a:defRPr>
            </a:lvl1pPr>
          </a:lstStyle>
          <a:p>
            <a:pPr>
              <a:defRPr/>
            </a:pPr>
            <a:fld id="{6C26320D-DCBD-462C-B200-F5B461A091AB}"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4877" r:id="rId1"/>
    <p:sldLayoutId id="2147484878" r:id="rId2"/>
    <p:sldLayoutId id="2147484879" r:id="rId3"/>
    <p:sldLayoutId id="2147484880" r:id="rId4"/>
    <p:sldLayoutId id="2147484881" r:id="rId5"/>
    <p:sldLayoutId id="2147484882" r:id="rId6"/>
    <p:sldLayoutId id="2147484883" r:id="rId7"/>
    <p:sldLayoutId id="2147484884" r:id="rId8"/>
    <p:sldLayoutId id="2147484885" r:id="rId9"/>
    <p:sldLayoutId id="2147484886" r:id="rId10"/>
    <p:sldLayoutId id="2147484887" r:id="rId11"/>
  </p:sldLayoutIdLst>
  <p:txStyles>
    <p:titleStyle>
      <a:lvl1pPr algn="ctr" rtl="0" eaLnBrk="0" fontAlgn="base" hangingPunct="0">
        <a:spcBef>
          <a:spcPct val="0"/>
        </a:spcBef>
        <a:spcAft>
          <a:spcPct val="0"/>
        </a:spcAft>
        <a:defRPr sz="4400" b="0" i="0" u="none">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b="0" i="0" u="none">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29804"/>
                <a:invGamma/>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652463" y="261938"/>
            <a:ext cx="783907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138" tIns="41275" rIns="84138" bIns="41275" numCol="1" anchor="t" anchorCtr="0" compatLnSpc="1">
            <a:prstTxWarp prst="textNoShape">
              <a:avLst/>
            </a:prstTxWarp>
          </a:bodyPr>
          <a:lstStyle/>
          <a:p>
            <a:pPr lvl="0"/>
            <a:r>
              <a:rPr lang="it-IT" altLang="it-IT" smtClean="0"/>
              <a:t>Click to edit Master title style</a:t>
            </a:r>
          </a:p>
        </p:txBody>
      </p:sp>
      <p:sp>
        <p:nvSpPr>
          <p:cNvPr id="14339" name="Rectangle 3"/>
          <p:cNvSpPr>
            <a:spLocks noGrp="1" noChangeArrowheads="1"/>
          </p:cNvSpPr>
          <p:nvPr>
            <p:ph type="body" idx="1"/>
          </p:nvPr>
        </p:nvSpPr>
        <p:spPr bwMode="auto">
          <a:xfrm>
            <a:off x="488950" y="1633538"/>
            <a:ext cx="8231188" cy="4462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138" tIns="41275" rIns="84138" bIns="41275" numCol="1" anchor="t" anchorCtr="0" compatLnSpc="1">
            <a:prstTxWarp prst="textNoShape">
              <a:avLst/>
            </a:prstTxWarp>
          </a:bodyPr>
          <a:lstStyle/>
          <a:p>
            <a:pPr lvl="0"/>
            <a:r>
              <a:rPr lang="it-IT" altLang="it-IT" smtClean="0"/>
              <a:t>Click to edit Master text styles</a:t>
            </a:r>
          </a:p>
          <a:p>
            <a:pPr lvl="1"/>
            <a:r>
              <a:rPr lang="it-IT" altLang="it-IT" smtClean="0"/>
              <a:t>Second level</a:t>
            </a:r>
          </a:p>
          <a:p>
            <a:pPr lvl="2"/>
            <a:r>
              <a:rPr lang="it-IT" altLang="it-IT" smtClean="0"/>
              <a:t>Third level</a:t>
            </a:r>
          </a:p>
          <a:p>
            <a:pPr lvl="3"/>
            <a:r>
              <a:rPr lang="it-IT" altLang="it-IT" smtClean="0"/>
              <a:t>Fourth level</a:t>
            </a:r>
          </a:p>
          <a:p>
            <a:pPr lvl="4"/>
            <a:r>
              <a:rPr lang="it-IT" altLang="it-IT" smtClean="0"/>
              <a:t>Fifth level</a:t>
            </a:r>
          </a:p>
        </p:txBody>
      </p:sp>
      <p:sp>
        <p:nvSpPr>
          <p:cNvPr id="14340" name="Rectangle 4"/>
          <p:cNvSpPr>
            <a:spLocks noChangeArrowheads="1"/>
          </p:cNvSpPr>
          <p:nvPr/>
        </p:nvSpPr>
        <p:spPr bwMode="auto">
          <a:xfrm>
            <a:off x="8459788" y="6429375"/>
            <a:ext cx="295275" cy="185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DFD342EE-2F94-4D3A-9929-97D40C1E7174}" type="slidenum">
              <a:rPr lang="it-IT" altLang="it-IT" sz="600" smtClean="0">
                <a:solidFill>
                  <a:srgbClr val="FFFFFF"/>
                </a:solidFill>
                <a:latin typeface="Tahoma" pitchFamily="34" charset="0"/>
              </a:rPr>
              <a:pPr/>
              <a:t>‹N›</a:t>
            </a:fld>
            <a:endParaRPr lang="it-IT" altLang="it-IT" sz="600" smtClean="0">
              <a:solidFill>
                <a:srgbClr val="FFFFFF"/>
              </a:solidFill>
              <a:latin typeface="Tahoma" pitchFamily="34" charset="0"/>
            </a:endParaRPr>
          </a:p>
        </p:txBody>
      </p:sp>
      <p:sp>
        <p:nvSpPr>
          <p:cNvPr id="14341" name="Rectangle 5"/>
          <p:cNvSpPr>
            <a:spLocks noChangeArrowheads="1"/>
          </p:cNvSpPr>
          <p:nvPr/>
        </p:nvSpPr>
        <p:spPr bwMode="auto">
          <a:xfrm>
            <a:off x="8078788" y="6429375"/>
            <a:ext cx="395287" cy="185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it-IT" altLang="it-IT" sz="600" smtClean="0">
                <a:solidFill>
                  <a:srgbClr val="FFFFFF"/>
                </a:solidFill>
                <a:latin typeface="Tahoma" pitchFamily="34" charset="0"/>
              </a:rPr>
              <a:t>S1618</a:t>
            </a:r>
          </a:p>
        </p:txBody>
      </p:sp>
    </p:spTree>
    <p:extLst>
      <p:ext uri="{BB962C8B-B14F-4D97-AF65-F5344CB8AC3E}">
        <p14:creationId xmlns:p14="http://schemas.microsoft.com/office/powerpoint/2010/main" val="3776410865"/>
      </p:ext>
    </p:extLst>
  </p:cSld>
  <p:clrMap bg1="lt1" tx1="dk1" bg2="lt2" tx2="dk2" accent1="accent1" accent2="accent2" accent3="accent3" accent4="accent4" accent5="accent5" accent6="accent6" hlink="hlink" folHlink="folHlink"/>
  <p:sldLayoutIdLst>
    <p:sldLayoutId id="2147485372" r:id="rId1"/>
    <p:sldLayoutId id="2147485373" r:id="rId2"/>
    <p:sldLayoutId id="2147485374" r:id="rId3"/>
    <p:sldLayoutId id="2147485375" r:id="rId4"/>
    <p:sldLayoutId id="2147485376" r:id="rId5"/>
    <p:sldLayoutId id="2147485377" r:id="rId6"/>
    <p:sldLayoutId id="2147485378" r:id="rId7"/>
    <p:sldLayoutId id="2147485379" r:id="rId8"/>
    <p:sldLayoutId id="2147485380" r:id="rId9"/>
    <p:sldLayoutId id="2147485381" r:id="rId10"/>
    <p:sldLayoutId id="2147485382" r:id="rId11"/>
  </p:sldLayoutIdLst>
  <p:txStyles>
    <p:titleStyle>
      <a:lvl1pPr algn="ctr" defTabSz="850900" rtl="0" eaLnBrk="0" fontAlgn="base" hangingPunct="0">
        <a:spcBef>
          <a:spcPct val="0"/>
        </a:spcBef>
        <a:spcAft>
          <a:spcPct val="0"/>
        </a:spcAft>
        <a:defRPr sz="3400" b="1">
          <a:solidFill>
            <a:srgbClr val="FAFD00"/>
          </a:solidFill>
          <a:latin typeface="+mj-lt"/>
          <a:ea typeface="+mj-ea"/>
          <a:cs typeface="+mj-cs"/>
        </a:defRPr>
      </a:lvl1pPr>
      <a:lvl2pPr algn="ctr" defTabSz="850900" rtl="0" eaLnBrk="0" fontAlgn="base" hangingPunct="0">
        <a:spcBef>
          <a:spcPct val="0"/>
        </a:spcBef>
        <a:spcAft>
          <a:spcPct val="0"/>
        </a:spcAft>
        <a:defRPr sz="3400" b="1">
          <a:solidFill>
            <a:srgbClr val="FAFD00"/>
          </a:solidFill>
          <a:latin typeface="Tahoma" pitchFamily="34" charset="0"/>
        </a:defRPr>
      </a:lvl2pPr>
      <a:lvl3pPr algn="ctr" defTabSz="850900" rtl="0" eaLnBrk="0" fontAlgn="base" hangingPunct="0">
        <a:spcBef>
          <a:spcPct val="0"/>
        </a:spcBef>
        <a:spcAft>
          <a:spcPct val="0"/>
        </a:spcAft>
        <a:defRPr sz="3400" b="1">
          <a:solidFill>
            <a:srgbClr val="FAFD00"/>
          </a:solidFill>
          <a:latin typeface="Tahoma" pitchFamily="34" charset="0"/>
        </a:defRPr>
      </a:lvl3pPr>
      <a:lvl4pPr algn="ctr" defTabSz="850900" rtl="0" eaLnBrk="0" fontAlgn="base" hangingPunct="0">
        <a:spcBef>
          <a:spcPct val="0"/>
        </a:spcBef>
        <a:spcAft>
          <a:spcPct val="0"/>
        </a:spcAft>
        <a:defRPr sz="3400" b="1">
          <a:solidFill>
            <a:srgbClr val="FAFD00"/>
          </a:solidFill>
          <a:latin typeface="Tahoma" pitchFamily="34" charset="0"/>
        </a:defRPr>
      </a:lvl4pPr>
      <a:lvl5pPr algn="ctr" defTabSz="850900" rtl="0" eaLnBrk="0" fontAlgn="base" hangingPunct="0">
        <a:spcBef>
          <a:spcPct val="0"/>
        </a:spcBef>
        <a:spcAft>
          <a:spcPct val="0"/>
        </a:spcAft>
        <a:defRPr sz="3400" b="1">
          <a:solidFill>
            <a:srgbClr val="FAFD00"/>
          </a:solidFill>
          <a:latin typeface="Tahoma" pitchFamily="34" charset="0"/>
        </a:defRPr>
      </a:lvl5pPr>
      <a:lvl6pPr marL="457200" algn="ctr" defTabSz="850900" rtl="0" fontAlgn="base">
        <a:spcBef>
          <a:spcPct val="0"/>
        </a:spcBef>
        <a:spcAft>
          <a:spcPct val="0"/>
        </a:spcAft>
        <a:defRPr sz="3400" b="1">
          <a:solidFill>
            <a:srgbClr val="FAFD00"/>
          </a:solidFill>
          <a:latin typeface="Tahoma" pitchFamily="34" charset="0"/>
        </a:defRPr>
      </a:lvl6pPr>
      <a:lvl7pPr marL="914400" algn="ctr" defTabSz="850900" rtl="0" fontAlgn="base">
        <a:spcBef>
          <a:spcPct val="0"/>
        </a:spcBef>
        <a:spcAft>
          <a:spcPct val="0"/>
        </a:spcAft>
        <a:defRPr sz="3400" b="1">
          <a:solidFill>
            <a:srgbClr val="FAFD00"/>
          </a:solidFill>
          <a:latin typeface="Tahoma" pitchFamily="34" charset="0"/>
        </a:defRPr>
      </a:lvl7pPr>
      <a:lvl8pPr marL="1371600" algn="ctr" defTabSz="850900" rtl="0" fontAlgn="base">
        <a:spcBef>
          <a:spcPct val="0"/>
        </a:spcBef>
        <a:spcAft>
          <a:spcPct val="0"/>
        </a:spcAft>
        <a:defRPr sz="3400" b="1">
          <a:solidFill>
            <a:srgbClr val="FAFD00"/>
          </a:solidFill>
          <a:latin typeface="Tahoma" pitchFamily="34" charset="0"/>
        </a:defRPr>
      </a:lvl8pPr>
      <a:lvl9pPr marL="1828800" algn="ctr" defTabSz="850900" rtl="0" fontAlgn="base">
        <a:spcBef>
          <a:spcPct val="0"/>
        </a:spcBef>
        <a:spcAft>
          <a:spcPct val="0"/>
        </a:spcAft>
        <a:defRPr sz="3400" b="1">
          <a:solidFill>
            <a:srgbClr val="FAFD00"/>
          </a:solidFill>
          <a:latin typeface="Tahoma" pitchFamily="34" charset="0"/>
        </a:defRPr>
      </a:lvl9pPr>
    </p:titleStyle>
    <p:bodyStyle>
      <a:lvl1pPr marL="225425" indent="-225425" algn="l" defTabSz="850900" rtl="0" eaLnBrk="0" fontAlgn="base" hangingPunct="0">
        <a:spcBef>
          <a:spcPct val="20000"/>
        </a:spcBef>
        <a:spcAft>
          <a:spcPct val="0"/>
        </a:spcAft>
        <a:buClr>
          <a:srgbClr val="FAFD00"/>
        </a:buClr>
        <a:buSzPct val="50000"/>
        <a:buFont typeface="Wingdings" pitchFamily="2" charset="2"/>
        <a:buChar char="l"/>
        <a:defRPr sz="2800" b="1">
          <a:solidFill>
            <a:srgbClr val="FFFFFF"/>
          </a:solidFill>
          <a:latin typeface="+mn-lt"/>
          <a:ea typeface="+mn-ea"/>
          <a:cs typeface="+mn-cs"/>
        </a:defRPr>
      </a:lvl1pPr>
      <a:lvl2pPr marL="690563" indent="-265113" algn="l" defTabSz="850900" rtl="0" eaLnBrk="0" fontAlgn="base" hangingPunct="0">
        <a:spcBef>
          <a:spcPct val="20000"/>
        </a:spcBef>
        <a:spcAft>
          <a:spcPct val="0"/>
        </a:spcAft>
        <a:buClr>
          <a:srgbClr val="FAFD00"/>
        </a:buClr>
        <a:buChar char="–"/>
        <a:defRPr sz="2600" b="1">
          <a:solidFill>
            <a:srgbClr val="FFFFFF"/>
          </a:solidFill>
          <a:latin typeface="+mn-lt"/>
        </a:defRPr>
      </a:lvl2pPr>
      <a:lvl3pPr marL="1063625" indent="-212725" algn="l" defTabSz="850900" rtl="0" eaLnBrk="0" fontAlgn="base" hangingPunct="0">
        <a:spcBef>
          <a:spcPct val="20000"/>
        </a:spcBef>
        <a:spcAft>
          <a:spcPct val="0"/>
        </a:spcAft>
        <a:buClr>
          <a:srgbClr val="FAFD00"/>
        </a:buClr>
        <a:buSzPct val="50000"/>
        <a:buFont typeface="Wingdings" pitchFamily="2" charset="2"/>
        <a:buChar char="l"/>
        <a:defRPr sz="2400" b="1">
          <a:solidFill>
            <a:srgbClr val="FFFFFF"/>
          </a:solidFill>
          <a:latin typeface="+mn-lt"/>
        </a:defRPr>
      </a:lvl3pPr>
      <a:lvl4pPr marL="1487488" indent="-211138" algn="l" defTabSz="850900" rtl="0" eaLnBrk="0" fontAlgn="base" hangingPunct="0">
        <a:spcBef>
          <a:spcPct val="20000"/>
        </a:spcBef>
        <a:spcAft>
          <a:spcPct val="0"/>
        </a:spcAft>
        <a:buClr>
          <a:srgbClr val="FAFD00"/>
        </a:buClr>
        <a:buSzPct val="93000"/>
        <a:buChar char="–"/>
        <a:defRPr sz="2200" b="1">
          <a:solidFill>
            <a:srgbClr val="FFFFFF"/>
          </a:solidFill>
          <a:latin typeface="+mn-lt"/>
        </a:defRPr>
      </a:lvl4pPr>
      <a:lvl5pPr marL="1912938" indent="-212725" algn="l" defTabSz="850900" rtl="0" eaLnBrk="0" fontAlgn="base" hangingPunct="0">
        <a:spcBef>
          <a:spcPct val="20000"/>
        </a:spcBef>
        <a:spcAft>
          <a:spcPct val="0"/>
        </a:spcAft>
        <a:buClr>
          <a:srgbClr val="FAFD00"/>
        </a:buClr>
        <a:buSzPct val="50000"/>
        <a:buFont typeface="Wingdings" pitchFamily="2" charset="2"/>
        <a:buChar char="l"/>
        <a:defRPr sz="2000" b="1">
          <a:solidFill>
            <a:srgbClr val="FFFFFF"/>
          </a:solidFill>
          <a:latin typeface="+mn-lt"/>
        </a:defRPr>
      </a:lvl5pPr>
      <a:lvl6pPr marL="2370138" indent="-212725" algn="l" defTabSz="850900" rtl="0" fontAlgn="base">
        <a:spcBef>
          <a:spcPct val="20000"/>
        </a:spcBef>
        <a:spcAft>
          <a:spcPct val="0"/>
        </a:spcAft>
        <a:buClr>
          <a:srgbClr val="FAFD00"/>
        </a:buClr>
        <a:buSzPct val="50000"/>
        <a:buFont typeface="Wingdings" pitchFamily="2" charset="2"/>
        <a:buChar char="l"/>
        <a:defRPr sz="2000" b="1">
          <a:solidFill>
            <a:srgbClr val="FFFFFF"/>
          </a:solidFill>
          <a:latin typeface="+mn-lt"/>
        </a:defRPr>
      </a:lvl6pPr>
      <a:lvl7pPr marL="2827338" indent="-212725" algn="l" defTabSz="850900" rtl="0" fontAlgn="base">
        <a:spcBef>
          <a:spcPct val="20000"/>
        </a:spcBef>
        <a:spcAft>
          <a:spcPct val="0"/>
        </a:spcAft>
        <a:buClr>
          <a:srgbClr val="FAFD00"/>
        </a:buClr>
        <a:buSzPct val="50000"/>
        <a:buFont typeface="Wingdings" pitchFamily="2" charset="2"/>
        <a:buChar char="l"/>
        <a:defRPr sz="2000" b="1">
          <a:solidFill>
            <a:srgbClr val="FFFFFF"/>
          </a:solidFill>
          <a:latin typeface="+mn-lt"/>
        </a:defRPr>
      </a:lvl7pPr>
      <a:lvl8pPr marL="3284538" indent="-212725" algn="l" defTabSz="850900" rtl="0" fontAlgn="base">
        <a:spcBef>
          <a:spcPct val="20000"/>
        </a:spcBef>
        <a:spcAft>
          <a:spcPct val="0"/>
        </a:spcAft>
        <a:buClr>
          <a:srgbClr val="FAFD00"/>
        </a:buClr>
        <a:buSzPct val="50000"/>
        <a:buFont typeface="Wingdings" pitchFamily="2" charset="2"/>
        <a:buChar char="l"/>
        <a:defRPr sz="2000" b="1">
          <a:solidFill>
            <a:srgbClr val="FFFFFF"/>
          </a:solidFill>
          <a:latin typeface="+mn-lt"/>
        </a:defRPr>
      </a:lvl8pPr>
      <a:lvl9pPr marL="3741738" indent="-212725" algn="l" defTabSz="850900" rtl="0" fontAlgn="base">
        <a:spcBef>
          <a:spcPct val="20000"/>
        </a:spcBef>
        <a:spcAft>
          <a:spcPct val="0"/>
        </a:spcAft>
        <a:buClr>
          <a:srgbClr val="FAFD00"/>
        </a:buClr>
        <a:buSzPct val="50000"/>
        <a:buFont typeface="Wingdings" pitchFamily="2" charset="2"/>
        <a:buChar char="l"/>
        <a:defRPr sz="2000" b="1">
          <a:solidFill>
            <a:srgbClr val="FFFFFF"/>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46AD"/>
        </a:solidFill>
        <a:effectLst/>
      </p:bgPr>
    </p:bg>
    <p:spTree>
      <p:nvGrpSpPr>
        <p:cNvPr id="1" name=""/>
        <p:cNvGrpSpPr/>
        <p:nvPr/>
      </p:nvGrpSpPr>
      <p:grpSpPr>
        <a:xfrm>
          <a:off x="0" y="0"/>
          <a:ext cx="0" cy="0"/>
          <a:chOff x="0" y="0"/>
          <a:chExt cx="0" cy="0"/>
        </a:xfrm>
      </p:grpSpPr>
      <p:pic>
        <p:nvPicPr>
          <p:cNvPr id="4098" name="Picture 2" descr="BLANK Slide Master"/>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0" y="0"/>
            <a:ext cx="91440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249238" y="42863"/>
            <a:ext cx="86296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it-IT" smtClean="0"/>
              <a:t>Click to edit Master title style</a:t>
            </a:r>
          </a:p>
        </p:txBody>
      </p:sp>
      <p:sp>
        <p:nvSpPr>
          <p:cNvPr id="4100" name="Rectangle 4"/>
          <p:cNvSpPr>
            <a:spLocks noGrp="1" noChangeArrowheads="1"/>
          </p:cNvSpPr>
          <p:nvPr>
            <p:ph type="body" idx="1"/>
          </p:nvPr>
        </p:nvSpPr>
        <p:spPr bwMode="auto">
          <a:xfrm>
            <a:off x="249238" y="1130300"/>
            <a:ext cx="8645525"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it-IT" smtClean="0"/>
              <a:t>First level</a:t>
            </a:r>
          </a:p>
          <a:p>
            <a:pPr lvl="1"/>
            <a:r>
              <a:rPr lang="en-US" altLang="it-IT" smtClean="0"/>
              <a:t>Second level</a:t>
            </a:r>
          </a:p>
          <a:p>
            <a:pPr lvl="2"/>
            <a:r>
              <a:rPr lang="en-US" altLang="it-IT" smtClean="0"/>
              <a:t>Third level</a:t>
            </a:r>
          </a:p>
          <a:p>
            <a:pPr lvl="3"/>
            <a:r>
              <a:rPr lang="en-US" altLang="it-IT" smtClean="0"/>
              <a:t>Fourth level</a:t>
            </a:r>
          </a:p>
        </p:txBody>
      </p:sp>
      <p:sp>
        <p:nvSpPr>
          <p:cNvPr id="1087493" name="Rectangle 5"/>
          <p:cNvSpPr>
            <a:spLocks noGrp="1" noChangeArrowheads="1"/>
          </p:cNvSpPr>
          <p:nvPr>
            <p:ph type="dt" sz="half" idx="2"/>
          </p:nvPr>
        </p:nvSpPr>
        <p:spPr bwMode="auto">
          <a:xfrm>
            <a:off x="249238" y="6245225"/>
            <a:ext cx="2347912"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smtClean="0">
                <a:ea typeface="MS PGothic"/>
                <a:cs typeface="MS PGothic"/>
              </a:defRPr>
            </a:lvl1pPr>
          </a:lstStyle>
          <a:p>
            <a:pPr>
              <a:defRPr/>
            </a:pPr>
            <a:endParaRPr lang="en-GB">
              <a:solidFill>
                <a:srgbClr val="FFFFFF"/>
              </a:solidFill>
              <a:latin typeface="Arial" pitchFamily="34" charset="0"/>
            </a:endParaRPr>
          </a:p>
        </p:txBody>
      </p:sp>
    </p:spTree>
    <p:extLst>
      <p:ext uri="{BB962C8B-B14F-4D97-AF65-F5344CB8AC3E}">
        <p14:creationId xmlns:p14="http://schemas.microsoft.com/office/powerpoint/2010/main" val="3107718628"/>
      </p:ext>
    </p:extLst>
  </p:cSld>
  <p:clrMap bg1="lt1" tx1="dk1" bg2="lt2" tx2="dk2" accent1="accent1" accent2="accent2" accent3="accent3" accent4="accent4" accent5="accent5" accent6="accent6" hlink="hlink" folHlink="folHlink"/>
  <p:sldLayoutIdLst>
    <p:sldLayoutId id="2147485578" r:id="rId1"/>
    <p:sldLayoutId id="2147485579" r:id="rId2"/>
    <p:sldLayoutId id="2147485580" r:id="rId3"/>
    <p:sldLayoutId id="2147485581" r:id="rId4"/>
    <p:sldLayoutId id="2147485582" r:id="rId5"/>
    <p:sldLayoutId id="2147485583" r:id="rId6"/>
    <p:sldLayoutId id="2147485584" r:id="rId7"/>
    <p:sldLayoutId id="2147485585" r:id="rId8"/>
    <p:sldLayoutId id="2147485586" r:id="rId9"/>
    <p:sldLayoutId id="2147485587" r:id="rId10"/>
    <p:sldLayoutId id="2147485588" r:id="rId11"/>
    <p:sldLayoutId id="2147485589" r:id="rId12"/>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3200" b="1">
          <a:solidFill>
            <a:srgbClr val="0066CC"/>
          </a:solidFill>
          <a:latin typeface="+mj-lt"/>
          <a:ea typeface="+mj-ea"/>
          <a:cs typeface="+mj-cs"/>
        </a:defRPr>
      </a:lvl1pPr>
      <a:lvl2pPr algn="l" rtl="0" eaLnBrk="0" fontAlgn="base" hangingPunct="0">
        <a:lnSpc>
          <a:spcPct val="90000"/>
        </a:lnSpc>
        <a:spcBef>
          <a:spcPct val="0"/>
        </a:spcBef>
        <a:spcAft>
          <a:spcPct val="0"/>
        </a:spcAft>
        <a:defRPr sz="3200" b="1">
          <a:solidFill>
            <a:srgbClr val="0066CC"/>
          </a:solidFill>
          <a:latin typeface="Arial" pitchFamily="34" charset="0"/>
          <a:ea typeface="MS PGothic"/>
          <a:cs typeface="Arial" pitchFamily="34" charset="0"/>
        </a:defRPr>
      </a:lvl2pPr>
      <a:lvl3pPr algn="l" rtl="0" eaLnBrk="0" fontAlgn="base" hangingPunct="0">
        <a:lnSpc>
          <a:spcPct val="90000"/>
        </a:lnSpc>
        <a:spcBef>
          <a:spcPct val="0"/>
        </a:spcBef>
        <a:spcAft>
          <a:spcPct val="0"/>
        </a:spcAft>
        <a:defRPr sz="3200" b="1">
          <a:solidFill>
            <a:srgbClr val="0066CC"/>
          </a:solidFill>
          <a:latin typeface="Arial" pitchFamily="34" charset="0"/>
          <a:ea typeface="MS PGothic"/>
          <a:cs typeface="Arial" pitchFamily="34" charset="0"/>
        </a:defRPr>
      </a:lvl3pPr>
      <a:lvl4pPr algn="l" rtl="0" eaLnBrk="0" fontAlgn="base" hangingPunct="0">
        <a:lnSpc>
          <a:spcPct val="90000"/>
        </a:lnSpc>
        <a:spcBef>
          <a:spcPct val="0"/>
        </a:spcBef>
        <a:spcAft>
          <a:spcPct val="0"/>
        </a:spcAft>
        <a:defRPr sz="3200" b="1">
          <a:solidFill>
            <a:srgbClr val="0066CC"/>
          </a:solidFill>
          <a:latin typeface="Arial" pitchFamily="34" charset="0"/>
          <a:ea typeface="MS PGothic"/>
          <a:cs typeface="Arial" pitchFamily="34" charset="0"/>
        </a:defRPr>
      </a:lvl4pPr>
      <a:lvl5pPr algn="l" rtl="0" eaLnBrk="0" fontAlgn="base" hangingPunct="0">
        <a:lnSpc>
          <a:spcPct val="90000"/>
        </a:lnSpc>
        <a:spcBef>
          <a:spcPct val="0"/>
        </a:spcBef>
        <a:spcAft>
          <a:spcPct val="0"/>
        </a:spcAft>
        <a:defRPr sz="3200" b="1">
          <a:solidFill>
            <a:srgbClr val="0066CC"/>
          </a:solidFill>
          <a:latin typeface="Arial" pitchFamily="34" charset="0"/>
          <a:ea typeface="MS PGothic"/>
          <a:cs typeface="Arial" pitchFamily="34" charset="0"/>
        </a:defRPr>
      </a:lvl5pPr>
      <a:lvl6pPr marL="457200" algn="l" rtl="0" fontAlgn="base">
        <a:lnSpc>
          <a:spcPct val="90000"/>
        </a:lnSpc>
        <a:spcBef>
          <a:spcPct val="0"/>
        </a:spcBef>
        <a:spcAft>
          <a:spcPct val="0"/>
        </a:spcAft>
        <a:defRPr sz="3200" b="1">
          <a:solidFill>
            <a:srgbClr val="0066CC"/>
          </a:solidFill>
          <a:latin typeface="Arial" pitchFamily="34" charset="0"/>
          <a:ea typeface="MS PGothic"/>
          <a:cs typeface="Arial" pitchFamily="34" charset="0"/>
        </a:defRPr>
      </a:lvl6pPr>
      <a:lvl7pPr marL="914400" algn="l" rtl="0" fontAlgn="base">
        <a:lnSpc>
          <a:spcPct val="90000"/>
        </a:lnSpc>
        <a:spcBef>
          <a:spcPct val="0"/>
        </a:spcBef>
        <a:spcAft>
          <a:spcPct val="0"/>
        </a:spcAft>
        <a:defRPr sz="3200" b="1">
          <a:solidFill>
            <a:srgbClr val="0066CC"/>
          </a:solidFill>
          <a:latin typeface="Arial" pitchFamily="34" charset="0"/>
          <a:ea typeface="MS PGothic"/>
          <a:cs typeface="Arial" pitchFamily="34" charset="0"/>
        </a:defRPr>
      </a:lvl7pPr>
      <a:lvl8pPr marL="1371600" algn="l" rtl="0" fontAlgn="base">
        <a:lnSpc>
          <a:spcPct val="90000"/>
        </a:lnSpc>
        <a:spcBef>
          <a:spcPct val="0"/>
        </a:spcBef>
        <a:spcAft>
          <a:spcPct val="0"/>
        </a:spcAft>
        <a:defRPr sz="3200" b="1">
          <a:solidFill>
            <a:srgbClr val="0066CC"/>
          </a:solidFill>
          <a:latin typeface="Arial" pitchFamily="34" charset="0"/>
          <a:ea typeface="MS PGothic"/>
          <a:cs typeface="Arial" pitchFamily="34" charset="0"/>
        </a:defRPr>
      </a:lvl8pPr>
      <a:lvl9pPr marL="1828800" algn="l" rtl="0" fontAlgn="base">
        <a:lnSpc>
          <a:spcPct val="90000"/>
        </a:lnSpc>
        <a:spcBef>
          <a:spcPct val="0"/>
        </a:spcBef>
        <a:spcAft>
          <a:spcPct val="0"/>
        </a:spcAft>
        <a:defRPr sz="3200" b="1">
          <a:solidFill>
            <a:srgbClr val="0066CC"/>
          </a:solidFill>
          <a:latin typeface="Arial" pitchFamily="34" charset="0"/>
          <a:ea typeface="MS PGothic"/>
          <a:cs typeface="Arial" pitchFamily="34" charset="0"/>
        </a:defRPr>
      </a:lvl9pPr>
    </p:titleStyle>
    <p:bodyStyle>
      <a:lvl1pPr marL="266700" indent="-266700" algn="l" rtl="0" eaLnBrk="0" fontAlgn="base" hangingPunct="0">
        <a:spcBef>
          <a:spcPct val="50000"/>
        </a:spcBef>
        <a:spcAft>
          <a:spcPct val="0"/>
        </a:spcAft>
        <a:buSzPct val="80000"/>
        <a:buBlip>
          <a:blip r:embed="rId15"/>
        </a:buBlip>
        <a:defRPr sz="2400">
          <a:solidFill>
            <a:schemeClr val="bg1"/>
          </a:solidFill>
          <a:latin typeface="+mn-lt"/>
          <a:ea typeface="+mn-ea"/>
          <a:cs typeface="+mn-cs"/>
        </a:defRPr>
      </a:lvl1pPr>
      <a:lvl2pPr marL="781050" indent="-268288" algn="l" rtl="0" eaLnBrk="0" fontAlgn="base" hangingPunct="0">
        <a:spcBef>
          <a:spcPct val="25000"/>
        </a:spcBef>
        <a:spcAft>
          <a:spcPct val="0"/>
        </a:spcAft>
        <a:buSzPct val="80000"/>
        <a:buBlip>
          <a:blip r:embed="rId15"/>
        </a:buBlip>
        <a:defRPr sz="2000">
          <a:solidFill>
            <a:schemeClr val="bg1"/>
          </a:solidFill>
          <a:latin typeface="+mn-lt"/>
          <a:ea typeface="+mn-ea"/>
          <a:cs typeface="+mn-cs"/>
        </a:defRPr>
      </a:lvl2pPr>
      <a:lvl3pPr marL="1200150" indent="-247650" algn="l" rtl="0" eaLnBrk="0" fontAlgn="base" hangingPunct="0">
        <a:spcBef>
          <a:spcPct val="12000"/>
        </a:spcBef>
        <a:spcAft>
          <a:spcPct val="0"/>
        </a:spcAft>
        <a:buSzPct val="80000"/>
        <a:buBlip>
          <a:blip r:embed="rId15"/>
        </a:buBlip>
        <a:defRPr>
          <a:solidFill>
            <a:schemeClr val="bg1"/>
          </a:solidFill>
          <a:latin typeface="+mn-lt"/>
          <a:ea typeface="+mn-ea"/>
          <a:cs typeface="+mn-cs"/>
        </a:defRPr>
      </a:lvl3pPr>
      <a:lvl4pPr marL="1495425" indent="-200025" algn="l" rtl="0" eaLnBrk="0" fontAlgn="base" hangingPunct="0">
        <a:spcBef>
          <a:spcPct val="0"/>
        </a:spcBef>
        <a:spcAft>
          <a:spcPct val="0"/>
        </a:spcAft>
        <a:buClr>
          <a:srgbClr val="D41144"/>
        </a:buClr>
        <a:buSzPct val="80000"/>
        <a:buBlip>
          <a:blip r:embed="rId15"/>
        </a:buBlip>
        <a:defRPr sz="1600">
          <a:solidFill>
            <a:schemeClr val="bg1"/>
          </a:solidFill>
          <a:latin typeface="+mn-lt"/>
          <a:ea typeface="+mn-ea"/>
          <a:cs typeface="+mn-cs"/>
        </a:defRPr>
      </a:lvl4pPr>
      <a:lvl5pPr marL="2603500" indent="-300038" algn="l" rtl="0" eaLnBrk="0" fontAlgn="base" hangingPunct="0">
        <a:spcBef>
          <a:spcPct val="20000"/>
        </a:spcBef>
        <a:spcAft>
          <a:spcPct val="0"/>
        </a:spcAft>
        <a:buClr>
          <a:srgbClr val="D41144"/>
        </a:buClr>
        <a:buSzPct val="90000"/>
        <a:buBlip>
          <a:blip r:embed="rId15"/>
        </a:buBlip>
        <a:defRPr sz="1600">
          <a:solidFill>
            <a:schemeClr val="bg1"/>
          </a:solidFill>
          <a:latin typeface="+mn-lt"/>
          <a:ea typeface="+mn-ea"/>
          <a:cs typeface="+mn-cs"/>
        </a:defRPr>
      </a:lvl5pPr>
      <a:lvl6pPr marL="3060700" indent="-300038" algn="l" rtl="0" fontAlgn="base">
        <a:spcBef>
          <a:spcPct val="20000"/>
        </a:spcBef>
        <a:spcAft>
          <a:spcPct val="0"/>
        </a:spcAft>
        <a:buClr>
          <a:srgbClr val="D41144"/>
        </a:buClr>
        <a:buSzPct val="90000"/>
        <a:buBlip>
          <a:blip r:embed="rId15"/>
        </a:buBlip>
        <a:defRPr sz="1600">
          <a:solidFill>
            <a:schemeClr val="bg1"/>
          </a:solidFill>
          <a:latin typeface="+mn-lt"/>
          <a:ea typeface="+mn-ea"/>
          <a:cs typeface="+mn-cs"/>
        </a:defRPr>
      </a:lvl6pPr>
      <a:lvl7pPr marL="3517900" indent="-300038" algn="l" rtl="0" fontAlgn="base">
        <a:spcBef>
          <a:spcPct val="20000"/>
        </a:spcBef>
        <a:spcAft>
          <a:spcPct val="0"/>
        </a:spcAft>
        <a:buClr>
          <a:srgbClr val="D41144"/>
        </a:buClr>
        <a:buSzPct val="90000"/>
        <a:buBlip>
          <a:blip r:embed="rId15"/>
        </a:buBlip>
        <a:defRPr sz="1600">
          <a:solidFill>
            <a:schemeClr val="bg1"/>
          </a:solidFill>
          <a:latin typeface="+mn-lt"/>
          <a:ea typeface="+mn-ea"/>
          <a:cs typeface="+mn-cs"/>
        </a:defRPr>
      </a:lvl7pPr>
      <a:lvl8pPr marL="3975100" indent="-300038" algn="l" rtl="0" fontAlgn="base">
        <a:spcBef>
          <a:spcPct val="20000"/>
        </a:spcBef>
        <a:spcAft>
          <a:spcPct val="0"/>
        </a:spcAft>
        <a:buClr>
          <a:srgbClr val="D41144"/>
        </a:buClr>
        <a:buSzPct val="90000"/>
        <a:buBlip>
          <a:blip r:embed="rId15"/>
        </a:buBlip>
        <a:defRPr sz="1600">
          <a:solidFill>
            <a:schemeClr val="bg1"/>
          </a:solidFill>
          <a:latin typeface="+mn-lt"/>
          <a:ea typeface="+mn-ea"/>
          <a:cs typeface="+mn-cs"/>
        </a:defRPr>
      </a:lvl8pPr>
      <a:lvl9pPr marL="4432300" indent="-300038" algn="l" rtl="0" fontAlgn="base">
        <a:spcBef>
          <a:spcPct val="20000"/>
        </a:spcBef>
        <a:spcAft>
          <a:spcPct val="0"/>
        </a:spcAft>
        <a:buClr>
          <a:srgbClr val="D41144"/>
        </a:buClr>
        <a:buSzPct val="90000"/>
        <a:buBlip>
          <a:blip r:embed="rId15"/>
        </a:buBlip>
        <a:defRPr sz="1600">
          <a:solidFill>
            <a:schemeClr val="bg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7794" name="Rectangle 2"/>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eaLnBrk="1" hangingPunct="1">
              <a:defRPr/>
            </a:pPr>
            <a:endParaRPr lang="en-US">
              <a:solidFill>
                <a:srgbClr val="FFFFFF"/>
              </a:solidFill>
            </a:endParaRPr>
          </a:p>
        </p:txBody>
      </p:sp>
      <p:sp>
        <p:nvSpPr>
          <p:cNvPr id="1057795"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eaLnBrk="1" hangingPunct="1">
              <a:defRPr/>
            </a:pPr>
            <a:fld id="{71802F4B-F4F6-41DB-9C16-DB8FA070BF33}" type="slidenum">
              <a:rPr lang="en-US">
                <a:solidFill>
                  <a:srgbClr val="FFFFFF"/>
                </a:solidFill>
              </a:rPr>
              <a:pPr eaLnBrk="1" hangingPunct="1">
                <a:defRPr/>
              </a:pPr>
              <a:t>‹N›</a:t>
            </a:fld>
            <a:endParaRPr lang="en-US">
              <a:solidFill>
                <a:srgbClr val="FFFFFF"/>
              </a:solidFill>
            </a:endParaRPr>
          </a:p>
        </p:txBody>
      </p:sp>
      <p:grpSp>
        <p:nvGrpSpPr>
          <p:cNvPr id="2052" name="Group 4"/>
          <p:cNvGrpSpPr>
            <a:grpSpLocks/>
          </p:cNvGrpSpPr>
          <p:nvPr/>
        </p:nvGrpSpPr>
        <p:grpSpPr bwMode="auto">
          <a:xfrm>
            <a:off x="0" y="0"/>
            <a:ext cx="9140825" cy="6850063"/>
            <a:chOff x="0" y="0"/>
            <a:chExt cx="5758" cy="4315"/>
          </a:xfrm>
        </p:grpSpPr>
        <p:grpSp>
          <p:nvGrpSpPr>
            <p:cNvPr id="2056" name="Group 5"/>
            <p:cNvGrpSpPr>
              <a:grpSpLocks/>
            </p:cNvGrpSpPr>
            <p:nvPr userDrawn="1"/>
          </p:nvGrpSpPr>
          <p:grpSpPr bwMode="auto">
            <a:xfrm>
              <a:off x="1728" y="2230"/>
              <a:ext cx="4027" cy="2085"/>
              <a:chOff x="1728" y="2230"/>
              <a:chExt cx="4027" cy="2085"/>
            </a:xfrm>
          </p:grpSpPr>
          <p:sp>
            <p:nvSpPr>
              <p:cNvPr id="1057798"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sz="2400">
                  <a:solidFill>
                    <a:srgbClr val="FFFFFF"/>
                  </a:solidFill>
                  <a:latin typeface="Arial" pitchFamily="34" charset="0"/>
                </a:endParaRPr>
              </a:p>
            </p:txBody>
          </p:sp>
          <p:sp>
            <p:nvSpPr>
              <p:cNvPr id="105779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sz="2400">
                  <a:solidFill>
                    <a:srgbClr val="FFFFFF"/>
                  </a:solidFill>
                  <a:latin typeface="Arial" pitchFamily="34" charset="0"/>
                </a:endParaRPr>
              </a:p>
            </p:txBody>
          </p:sp>
          <p:sp>
            <p:nvSpPr>
              <p:cNvPr id="1057800"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sz="2400">
                  <a:solidFill>
                    <a:srgbClr val="FFFFFF"/>
                  </a:solidFill>
                  <a:latin typeface="Arial" pitchFamily="34" charset="0"/>
                </a:endParaRPr>
              </a:p>
            </p:txBody>
          </p:sp>
          <p:sp>
            <p:nvSpPr>
              <p:cNvPr id="2062"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it-IT" sz="2400">
                  <a:solidFill>
                    <a:srgbClr val="FFFFFF"/>
                  </a:solidFill>
                </a:endParaRPr>
              </a:p>
            </p:txBody>
          </p:sp>
          <p:sp>
            <p:nvSpPr>
              <p:cNvPr id="105780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sz="2400">
                  <a:solidFill>
                    <a:srgbClr val="FFFFFF"/>
                  </a:solidFill>
                  <a:latin typeface="Arial" pitchFamily="34" charset="0"/>
                </a:endParaRPr>
              </a:p>
            </p:txBody>
          </p:sp>
        </p:grpSp>
        <p:sp>
          <p:nvSpPr>
            <p:cNvPr id="1057803"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sz="2400">
                <a:solidFill>
                  <a:srgbClr val="FFFFFF"/>
                </a:solidFill>
                <a:latin typeface="Arial" pitchFamily="34" charset="0"/>
              </a:endParaRPr>
            </a:p>
          </p:txBody>
        </p:sp>
        <p:sp>
          <p:nvSpPr>
            <p:cNvPr id="2058" name="Freeform 12"/>
            <p:cNvSpPr>
              <a:spLocks/>
            </p:cNvSpPr>
            <p:nvPr/>
          </p:nvSpPr>
          <p:spPr bwMode="hidden">
            <a:xfrm>
              <a:off x="0" y="0"/>
              <a:ext cx="5758" cy="1776"/>
            </a:xfrm>
            <a:custGeom>
              <a:avLst/>
              <a:gdLst>
                <a:gd name="T0" fmla="*/ 0 w 5740"/>
                <a:gd name="T1" fmla="*/ 0 h 1906"/>
                <a:gd name="T2" fmla="*/ 0 w 5740"/>
                <a:gd name="T3" fmla="*/ 817 h 1906"/>
                <a:gd name="T4" fmla="*/ 5959 w 5740"/>
                <a:gd name="T5" fmla="*/ 817 h 1906"/>
                <a:gd name="T6" fmla="*/ 5959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it-IT" sz="2400">
                <a:solidFill>
                  <a:srgbClr val="FFFFFF"/>
                </a:solidFill>
              </a:endParaRPr>
            </a:p>
          </p:txBody>
        </p:sp>
      </p:grpSp>
      <p:sp>
        <p:nvSpPr>
          <p:cNvPr id="1057805" name="Rectangle 13"/>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57806"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Arial" pitchFamily="34" charset="0"/>
              </a:defRPr>
            </a:lvl1pPr>
          </a:lstStyle>
          <a:p>
            <a:pPr eaLnBrk="1" hangingPunct="1">
              <a:defRPr/>
            </a:pPr>
            <a:endParaRPr lang="en-US">
              <a:solidFill>
                <a:srgbClr val="FFFFFF"/>
              </a:solidFill>
            </a:endParaRPr>
          </a:p>
        </p:txBody>
      </p:sp>
      <p:sp>
        <p:nvSpPr>
          <p:cNvPr id="1057807" name="Rectangle 15"/>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3316048360"/>
      </p:ext>
    </p:extLst>
  </p:cSld>
  <p:clrMap bg1="dk2" tx1="lt1" bg2="dk1" tx2="lt2" accent1="accent1" accent2="accent2" accent3="accent3" accent4="accent4" accent5="accent5" accent6="accent6" hlink="hlink" folHlink="folHlink"/>
  <p:sldLayoutIdLst>
    <p:sldLayoutId id="2147485656" r:id="rId1"/>
    <p:sldLayoutId id="2147485657" r:id="rId2"/>
    <p:sldLayoutId id="2147485658" r:id="rId3"/>
    <p:sldLayoutId id="2147485659" r:id="rId4"/>
    <p:sldLayoutId id="2147485660" r:id="rId5"/>
    <p:sldLayoutId id="2147485661" r:id="rId6"/>
    <p:sldLayoutId id="2147485662" r:id="rId7"/>
    <p:sldLayoutId id="2147485663" r:id="rId8"/>
    <p:sldLayoutId id="2147485664" r:id="rId9"/>
    <p:sldLayoutId id="2147485665" r:id="rId10"/>
    <p:sldLayoutId id="2147485666" r:id="rId11"/>
    <p:sldLayoutId id="2147485667" r:id="rId12"/>
    <p:sldLayoutId id="2147485668" r:id="rId13"/>
    <p:sldLayoutId id="2147485669" r:id="rId14"/>
  </p:sldLayoutIdLst>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1371600"/>
          </a:xfrm>
          <a:prstGeom prst="rect">
            <a:avLst/>
          </a:prstGeom>
          <a:gradFill rotWithShape="0">
            <a:gsLst>
              <a:gs pos="0">
                <a:srgbClr val="040B1A"/>
              </a:gs>
              <a:gs pos="100000">
                <a:srgbClr val="112F75">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sym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sym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GB" altLang="it-IT" sz="1800" smtClean="0">
              <a:solidFill>
                <a:srgbClr val="FFFF00"/>
              </a:solidFill>
            </a:endParaRPr>
          </a:p>
        </p:txBody>
      </p:sp>
      <p:sp>
        <p:nvSpPr>
          <p:cNvPr id="2051" name="Rectangle 3"/>
          <p:cNvSpPr>
            <a:spLocks noGrp="1" noChangeArrowheads="1"/>
          </p:cNvSpPr>
          <p:nvPr>
            <p:ph type="title"/>
          </p:nvPr>
        </p:nvSpPr>
        <p:spPr bwMode="auto">
          <a:xfrm>
            <a:off x="279400" y="44450"/>
            <a:ext cx="8382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2052" name="Rectangle 4"/>
          <p:cNvSpPr>
            <a:spLocks noGrp="1" noChangeArrowheads="1"/>
          </p:cNvSpPr>
          <p:nvPr>
            <p:ph type="body" idx="1"/>
          </p:nvPr>
        </p:nvSpPr>
        <p:spPr bwMode="auto">
          <a:xfrm>
            <a:off x="295275" y="1676400"/>
            <a:ext cx="83058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53" name="Line 5"/>
          <p:cNvSpPr>
            <a:spLocks noChangeShapeType="1"/>
          </p:cNvSpPr>
          <p:nvPr/>
        </p:nvSpPr>
        <p:spPr bwMode="auto">
          <a:xfrm>
            <a:off x="0" y="1385888"/>
            <a:ext cx="9144000" cy="0"/>
          </a:xfrm>
          <a:prstGeom prst="line">
            <a:avLst/>
          </a:prstGeom>
          <a:noFill/>
          <a:ln w="50800">
            <a:solidFill>
              <a:srgbClr val="EC008C"/>
            </a:solidFill>
            <a:round/>
            <a:headEnd/>
            <a:tailEnd/>
          </a:ln>
          <a:extLst>
            <a:ext uri="{909E8E84-426E-40DD-AFC4-6F175D3DCCD1}">
              <a14:hiddenFill xmlns:a14="http://schemas.microsoft.com/office/drawing/2010/main">
                <a:noFill/>
              </a14:hiddenFill>
            </a:ext>
          </a:extLst>
        </p:spPr>
        <p:txBody>
          <a:bodyPr/>
          <a:lstStyle/>
          <a:p>
            <a:pPr eaLnBrk="1" hangingPunct="1"/>
            <a:endParaRPr lang="it-IT" sz="1800" smtClean="0">
              <a:solidFill>
                <a:srgbClr val="000000"/>
              </a:solidFill>
              <a:latin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4226906017"/>
      </p:ext>
    </p:extLst>
  </p:cSld>
  <p:clrMap bg1="lt1" tx1="dk1" bg2="lt2" tx2="dk2" accent1="accent1" accent2="accent2" accent3="accent3" accent4="accent4" accent5="accent5" accent6="accent6" hlink="hlink" folHlink="folHlink"/>
  <p:sldLayoutIdLst>
    <p:sldLayoutId id="2147485695" r:id="rId1"/>
    <p:sldLayoutId id="2147485696" r:id="rId2"/>
    <p:sldLayoutId id="2147485697" r:id="rId3"/>
    <p:sldLayoutId id="2147485698" r:id="rId4"/>
    <p:sldLayoutId id="2147485699" r:id="rId5"/>
    <p:sldLayoutId id="2147485700" r:id="rId6"/>
    <p:sldLayoutId id="2147485701" r:id="rId7"/>
    <p:sldLayoutId id="2147485702" r:id="rId8"/>
    <p:sldLayoutId id="2147485703" r:id="rId9"/>
    <p:sldLayoutId id="2147485704" r:id="rId10"/>
    <p:sldLayoutId id="2147485705" r:id="rId11"/>
    <p:sldLayoutId id="2147485706" r:id="rId12"/>
    <p:sldLayoutId id="2147485707" r:id="rId13"/>
  </p:sldLayoutIdLst>
  <p:txStyles>
    <p:title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Arial" charset="0"/>
          <a:cs typeface="Arial" charset="0"/>
        </a:defRPr>
      </a:lvl2pPr>
      <a:lvl3pPr algn="l" rtl="0" eaLnBrk="0" fontAlgn="base" hangingPunct="0">
        <a:spcBef>
          <a:spcPct val="0"/>
        </a:spcBef>
        <a:spcAft>
          <a:spcPct val="0"/>
        </a:spcAft>
        <a:defRPr sz="3200">
          <a:solidFill>
            <a:schemeClr val="bg1"/>
          </a:solidFill>
          <a:latin typeface="Arial" charset="0"/>
          <a:cs typeface="Arial" charset="0"/>
        </a:defRPr>
      </a:lvl3pPr>
      <a:lvl4pPr algn="l" rtl="0" eaLnBrk="0" fontAlgn="base" hangingPunct="0">
        <a:spcBef>
          <a:spcPct val="0"/>
        </a:spcBef>
        <a:spcAft>
          <a:spcPct val="0"/>
        </a:spcAft>
        <a:defRPr sz="3200">
          <a:solidFill>
            <a:schemeClr val="bg1"/>
          </a:solidFill>
          <a:latin typeface="Arial" charset="0"/>
          <a:cs typeface="Arial" charset="0"/>
        </a:defRPr>
      </a:lvl4pPr>
      <a:lvl5pPr algn="l" rtl="0" eaLnBrk="0" fontAlgn="base" hangingPunct="0">
        <a:spcBef>
          <a:spcPct val="0"/>
        </a:spcBef>
        <a:spcAft>
          <a:spcPct val="0"/>
        </a:spcAft>
        <a:defRPr sz="3200">
          <a:solidFill>
            <a:schemeClr val="bg1"/>
          </a:solidFill>
          <a:latin typeface="Arial" charset="0"/>
          <a:cs typeface="Arial" charset="0"/>
        </a:defRPr>
      </a:lvl5pPr>
      <a:lvl6pPr marL="457200" algn="l" rtl="0" eaLnBrk="1" fontAlgn="base" hangingPunct="1">
        <a:spcBef>
          <a:spcPct val="0"/>
        </a:spcBef>
        <a:spcAft>
          <a:spcPct val="0"/>
        </a:spcAft>
        <a:defRPr sz="3200">
          <a:solidFill>
            <a:schemeClr val="bg1"/>
          </a:solidFill>
          <a:latin typeface="Arial" charset="0"/>
          <a:cs typeface="Arial" charset="0"/>
        </a:defRPr>
      </a:lvl6pPr>
      <a:lvl7pPr marL="914400" algn="l" rtl="0" eaLnBrk="1" fontAlgn="base" hangingPunct="1">
        <a:spcBef>
          <a:spcPct val="0"/>
        </a:spcBef>
        <a:spcAft>
          <a:spcPct val="0"/>
        </a:spcAft>
        <a:defRPr sz="3200">
          <a:solidFill>
            <a:schemeClr val="bg1"/>
          </a:solidFill>
          <a:latin typeface="Arial" charset="0"/>
          <a:cs typeface="Arial" charset="0"/>
        </a:defRPr>
      </a:lvl7pPr>
      <a:lvl8pPr marL="1371600" algn="l" rtl="0" eaLnBrk="1" fontAlgn="base" hangingPunct="1">
        <a:spcBef>
          <a:spcPct val="0"/>
        </a:spcBef>
        <a:spcAft>
          <a:spcPct val="0"/>
        </a:spcAft>
        <a:defRPr sz="3200">
          <a:solidFill>
            <a:schemeClr val="bg1"/>
          </a:solidFill>
          <a:latin typeface="Arial" charset="0"/>
          <a:cs typeface="Arial" charset="0"/>
        </a:defRPr>
      </a:lvl8pPr>
      <a:lvl9pPr marL="1828800" algn="l" rtl="0" eaLnBrk="1" fontAlgn="base" hangingPunct="1">
        <a:spcBef>
          <a:spcPct val="0"/>
        </a:spcBef>
        <a:spcAft>
          <a:spcPct val="0"/>
        </a:spcAft>
        <a:defRPr sz="3200">
          <a:solidFill>
            <a:schemeClr val="bg1"/>
          </a:solidFill>
          <a:latin typeface="Arial" charset="0"/>
          <a:cs typeface="Arial" charset="0"/>
        </a:defRPr>
      </a:lvl9pPr>
    </p:titleStyle>
    <p:bodyStyle>
      <a:lvl1pPr marL="342900" indent="-342900" algn="l" rtl="0" eaLnBrk="0" fontAlgn="base" hangingPunct="0">
        <a:spcBef>
          <a:spcPct val="0"/>
        </a:spcBef>
        <a:spcAft>
          <a:spcPct val="35000"/>
        </a:spcAft>
        <a:buClr>
          <a:srgbClr val="EC008C"/>
        </a:buClr>
        <a:buChar char="•"/>
        <a:defRPr sz="2400">
          <a:solidFill>
            <a:schemeClr val="bg1"/>
          </a:solidFill>
          <a:latin typeface="+mn-lt"/>
          <a:ea typeface="+mn-ea"/>
          <a:cs typeface="+mn-cs"/>
        </a:defRPr>
      </a:lvl1pPr>
      <a:lvl2pPr marL="742950" indent="-285750" algn="l" rtl="0" eaLnBrk="0" fontAlgn="base" hangingPunct="0">
        <a:spcBef>
          <a:spcPct val="0"/>
        </a:spcBef>
        <a:spcAft>
          <a:spcPct val="35000"/>
        </a:spcAft>
        <a:buClr>
          <a:srgbClr val="EC008C"/>
        </a:buClr>
        <a:buChar char="–"/>
        <a:defRPr sz="2000">
          <a:solidFill>
            <a:schemeClr val="bg1"/>
          </a:solidFill>
          <a:latin typeface="+mn-lt"/>
          <a:cs typeface="+mn-cs"/>
        </a:defRPr>
      </a:lvl2pPr>
      <a:lvl3pPr marL="1143000" indent="-228600" algn="l" rtl="0" eaLnBrk="0" fontAlgn="base" hangingPunct="0">
        <a:spcBef>
          <a:spcPct val="0"/>
        </a:spcBef>
        <a:spcAft>
          <a:spcPct val="35000"/>
        </a:spcAft>
        <a:buClr>
          <a:srgbClr val="EC008C"/>
        </a:buClr>
        <a:buChar char="•"/>
        <a:defRPr>
          <a:solidFill>
            <a:schemeClr val="bg1"/>
          </a:solidFill>
          <a:latin typeface="+mn-lt"/>
          <a:cs typeface="+mn-cs"/>
        </a:defRPr>
      </a:lvl3pPr>
      <a:lvl4pPr marL="1600200" indent="-228600" algn="l" rtl="0" eaLnBrk="0" fontAlgn="base" hangingPunct="0">
        <a:spcBef>
          <a:spcPct val="0"/>
        </a:spcBef>
        <a:spcAft>
          <a:spcPct val="35000"/>
        </a:spcAft>
        <a:buClr>
          <a:srgbClr val="EC008C"/>
        </a:buClr>
        <a:buChar char="–"/>
        <a:defRPr sz="1600">
          <a:solidFill>
            <a:schemeClr val="bg1"/>
          </a:solidFill>
          <a:latin typeface="+mn-lt"/>
          <a:cs typeface="+mn-cs"/>
        </a:defRPr>
      </a:lvl4pPr>
      <a:lvl5pPr marL="2057400" indent="-228600" algn="l" rtl="0" eaLnBrk="0" fontAlgn="base" hangingPunct="0">
        <a:spcBef>
          <a:spcPct val="0"/>
        </a:spcBef>
        <a:spcAft>
          <a:spcPct val="35000"/>
        </a:spcAft>
        <a:buClr>
          <a:srgbClr val="EC008C"/>
        </a:buClr>
        <a:buChar char="»"/>
        <a:defRPr sz="1600">
          <a:solidFill>
            <a:schemeClr val="bg1"/>
          </a:solidFill>
          <a:latin typeface="+mn-lt"/>
          <a:cs typeface="+mn-cs"/>
        </a:defRPr>
      </a:lvl5pPr>
      <a:lvl6pPr marL="2514600" indent="-228600" algn="l" rtl="0" eaLnBrk="1" fontAlgn="base" hangingPunct="1">
        <a:spcBef>
          <a:spcPct val="0"/>
        </a:spcBef>
        <a:spcAft>
          <a:spcPct val="35000"/>
        </a:spcAft>
        <a:buClr>
          <a:srgbClr val="EC008C"/>
        </a:buClr>
        <a:buChar char="»"/>
        <a:defRPr sz="1600">
          <a:solidFill>
            <a:schemeClr val="bg1"/>
          </a:solidFill>
          <a:latin typeface="+mn-lt"/>
          <a:cs typeface="+mn-cs"/>
        </a:defRPr>
      </a:lvl6pPr>
      <a:lvl7pPr marL="2971800" indent="-228600" algn="l" rtl="0" eaLnBrk="1" fontAlgn="base" hangingPunct="1">
        <a:spcBef>
          <a:spcPct val="0"/>
        </a:spcBef>
        <a:spcAft>
          <a:spcPct val="35000"/>
        </a:spcAft>
        <a:buClr>
          <a:srgbClr val="EC008C"/>
        </a:buClr>
        <a:buChar char="»"/>
        <a:defRPr sz="1600">
          <a:solidFill>
            <a:schemeClr val="bg1"/>
          </a:solidFill>
          <a:latin typeface="+mn-lt"/>
          <a:cs typeface="+mn-cs"/>
        </a:defRPr>
      </a:lvl7pPr>
      <a:lvl8pPr marL="3429000" indent="-228600" algn="l" rtl="0" eaLnBrk="1" fontAlgn="base" hangingPunct="1">
        <a:spcBef>
          <a:spcPct val="0"/>
        </a:spcBef>
        <a:spcAft>
          <a:spcPct val="35000"/>
        </a:spcAft>
        <a:buClr>
          <a:srgbClr val="EC008C"/>
        </a:buClr>
        <a:buChar char="»"/>
        <a:defRPr sz="1600">
          <a:solidFill>
            <a:schemeClr val="bg1"/>
          </a:solidFill>
          <a:latin typeface="+mn-lt"/>
          <a:cs typeface="+mn-cs"/>
        </a:defRPr>
      </a:lvl8pPr>
      <a:lvl9pPr marL="3886200" indent="-228600" algn="l" rtl="0" eaLnBrk="1" fontAlgn="base" hangingPunct="1">
        <a:spcBef>
          <a:spcPct val="0"/>
        </a:spcBef>
        <a:spcAft>
          <a:spcPct val="35000"/>
        </a:spcAft>
        <a:buClr>
          <a:srgbClr val="EC008C"/>
        </a:buClr>
        <a:buChar char="»"/>
        <a:defRPr sz="16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37"/>
            </a:gs>
            <a:gs pos="100000">
              <a:srgbClr val="000099"/>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 dello schema</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it-IT">
              <a:solidFill>
                <a:srgbClr val="000000"/>
              </a:solidFill>
              <a:latin typeface="Times New Roman" pitchFamily="18" charset="0"/>
            </a:endParaRPr>
          </a:p>
        </p:txBody>
      </p:sp>
      <p:sp>
        <p:nvSpPr>
          <p:cNvPr id="1029" name="Rectangle 5"/>
          <p:cNvSpPr>
            <a:spLocks noGrp="1" noChangeArrowheads="1"/>
          </p:cNvSpPr>
          <p:nvPr>
            <p:ph type="ftr" sz="quarter" idx="3"/>
          </p:nvPr>
        </p:nvSpPr>
        <p:spPr bwMode="auto">
          <a:xfrm>
            <a:off x="3122613" y="6248400"/>
            <a:ext cx="2898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it-IT">
              <a:solidFill>
                <a:srgbClr val="000000"/>
              </a:solidFill>
              <a:latin typeface="Times New Roman" pitchFamily="18"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A6AF5B5E-C3BE-424D-B8C6-E658639DEA80}" type="slidenum">
              <a:rPr lang="it-IT">
                <a:solidFill>
                  <a:srgbClr val="000000"/>
                </a:solidFill>
                <a:latin typeface="Times New Roman" pitchFamily="18" charset="0"/>
              </a:rPr>
              <a:pPr>
                <a:defRPr/>
              </a:pPr>
              <a:t>‹N›</a:t>
            </a:fld>
            <a:endParaRPr lang="it-IT">
              <a:solidFill>
                <a:srgbClr val="000000"/>
              </a:solidFill>
              <a:latin typeface="Times New Roman" pitchFamily="18" charset="0"/>
            </a:endParaRPr>
          </a:p>
        </p:txBody>
      </p:sp>
    </p:spTree>
    <p:extLst>
      <p:ext uri="{BB962C8B-B14F-4D97-AF65-F5344CB8AC3E}">
        <p14:creationId xmlns:p14="http://schemas.microsoft.com/office/powerpoint/2010/main" val="1020651952"/>
      </p:ext>
    </p:extLst>
  </p:cSld>
  <p:clrMap bg1="lt1" tx1="dk1" bg2="lt2" tx2="dk2" accent1="accent1" accent2="accent2" accent3="accent3" accent4="accent4" accent5="accent5" accent6="accent6" hlink="hlink" folHlink="folHlink"/>
  <p:sldLayoutIdLst>
    <p:sldLayoutId id="2147485805" r:id="rId1"/>
    <p:sldLayoutId id="2147485806" r:id="rId2"/>
    <p:sldLayoutId id="2147485807" r:id="rId3"/>
    <p:sldLayoutId id="2147485808" r:id="rId4"/>
    <p:sldLayoutId id="2147485809" r:id="rId5"/>
    <p:sldLayoutId id="2147485810" r:id="rId6"/>
    <p:sldLayoutId id="2147485811" r:id="rId7"/>
    <p:sldLayoutId id="2147485812" r:id="rId8"/>
    <p:sldLayoutId id="2147485813" r:id="rId9"/>
    <p:sldLayoutId id="2147485814" r:id="rId10"/>
    <p:sldLayoutId id="2147485815" r:id="rId11"/>
    <p:sldLayoutId id="2147485816" r:id="rId12"/>
    <p:sldLayoutId id="2147485817"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altLang="it-IT" smtClean="0"/>
              <a:t>Fare clic per modificare lo stile del titolo dello schema</a:t>
            </a:r>
          </a:p>
        </p:txBody>
      </p:sp>
      <p:sp>
        <p:nvSpPr>
          <p:cNvPr id="55299"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it-IT" smtClean="0"/>
              <a:t>Fare clic per modificare gli stili del testo dello schema</a:t>
            </a:r>
          </a:p>
          <a:p>
            <a:pPr lvl="1"/>
            <a:r>
              <a:rPr lang="en-US" altLang="it-IT" smtClean="0"/>
              <a:t>Secondo livello</a:t>
            </a:r>
          </a:p>
          <a:p>
            <a:pPr lvl="2"/>
            <a:r>
              <a:rPr lang="en-US" altLang="it-IT" smtClean="0"/>
              <a:t>Terzo livello</a:t>
            </a:r>
          </a:p>
          <a:p>
            <a:pPr lvl="3"/>
            <a:r>
              <a:rPr lang="en-US" altLang="it-IT" smtClean="0"/>
              <a:t>Quarto livello</a:t>
            </a:r>
          </a:p>
          <a:p>
            <a:pPr lvl="4"/>
            <a:r>
              <a:rPr lang="en-US" altLang="it-IT" smtClean="0"/>
              <a:t>Quinto livello</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defTabSz="762000">
              <a:defRPr sz="1400" b="0">
                <a:solidFill>
                  <a:srgbClr val="000000"/>
                </a:solidFill>
                <a:latin typeface="Arial" pitchFamily="34" charset="0"/>
                <a:cs typeface="+mn-cs"/>
              </a:defRPr>
            </a:lvl1pPr>
          </a:lstStyle>
          <a:p>
            <a:pPr>
              <a:defRPr/>
            </a:pPr>
            <a:endParaRPr lang="en-US">
              <a:ea typeface="ＭＳ Ｐゴシック" pitchFamily="34" charset="-128"/>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defTabSz="762000">
              <a:defRPr sz="1400" b="0">
                <a:solidFill>
                  <a:srgbClr val="000000"/>
                </a:solidFill>
                <a:latin typeface="Arial" pitchFamily="34" charset="0"/>
                <a:cs typeface="+mn-cs"/>
              </a:defRPr>
            </a:lvl1pPr>
          </a:lstStyle>
          <a:p>
            <a:pPr>
              <a:defRPr/>
            </a:pPr>
            <a:endParaRPr lang="en-US">
              <a:ea typeface="ＭＳ Ｐゴシック" pitchFamily="34" charset="-128"/>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defTabSz="762000">
              <a:defRPr sz="1400" b="0">
                <a:solidFill>
                  <a:srgbClr val="000000"/>
                </a:solidFill>
                <a:latin typeface="Arial" pitchFamily="34" charset="0"/>
                <a:cs typeface="+mn-cs"/>
              </a:defRPr>
            </a:lvl1pPr>
          </a:lstStyle>
          <a:p>
            <a:pPr>
              <a:defRPr/>
            </a:pPr>
            <a:fld id="{ECAE4E97-B617-4167-A844-43C5637BD9E9}" type="slidenum">
              <a:rPr lang="en-US">
                <a:ea typeface="ＭＳ Ｐゴシック" pitchFamily="34" charset="-128"/>
              </a:rPr>
              <a:pPr>
                <a:defRPr/>
              </a:pPr>
              <a:t>‹N›</a:t>
            </a:fld>
            <a:endParaRPr lang="en-US">
              <a:ea typeface="ＭＳ Ｐゴシック" pitchFamily="34" charset="-128"/>
            </a:endParaRPr>
          </a:p>
        </p:txBody>
      </p:sp>
    </p:spTree>
    <p:extLst>
      <p:ext uri="{BB962C8B-B14F-4D97-AF65-F5344CB8AC3E}">
        <p14:creationId xmlns:p14="http://schemas.microsoft.com/office/powerpoint/2010/main" val="3592614390"/>
      </p:ext>
    </p:extLst>
  </p:cSld>
  <p:clrMap bg1="lt1" tx1="dk1" bg2="lt2" tx2="dk2" accent1="accent1" accent2="accent2" accent3="accent3" accent4="accent4" accent5="accent5" accent6="accent6" hlink="hlink" folHlink="folHlink"/>
  <p:sldLayoutIdLst>
    <p:sldLayoutId id="2147485843" r:id="rId1"/>
    <p:sldLayoutId id="2147485844" r:id="rId2"/>
    <p:sldLayoutId id="2147485845" r:id="rId3"/>
    <p:sldLayoutId id="2147485846" r:id="rId4"/>
    <p:sldLayoutId id="2147485847" r:id="rId5"/>
    <p:sldLayoutId id="2147485848" r:id="rId6"/>
    <p:sldLayoutId id="2147485849" r:id="rId7"/>
    <p:sldLayoutId id="2147485850" r:id="rId8"/>
    <p:sldLayoutId id="2147485851" r:id="rId9"/>
    <p:sldLayoutId id="2147485852" r:id="rId10"/>
    <p:sldLayoutId id="2147485853" r:id="rId11"/>
    <p:sldLayoutId id="2147485854" r:id="rId12"/>
    <p:sldLayoutId id="2147485855" r:id="rId13"/>
    <p:sldLayoutId id="2147485856" r:id="rId14"/>
  </p:sldLayoutIdLst>
  <p:txStyles>
    <p:titleStyle>
      <a:lvl1pPr algn="ctr" defTabSz="762000" rtl="0" eaLnBrk="0" fontAlgn="base" hangingPunct="0">
        <a:spcBef>
          <a:spcPct val="0"/>
        </a:spcBef>
        <a:spcAft>
          <a:spcPct val="0"/>
        </a:spcAft>
        <a:defRPr sz="4400">
          <a:solidFill>
            <a:schemeClr val="tx2"/>
          </a:solidFill>
          <a:latin typeface="+mj-lt"/>
          <a:ea typeface="+mj-ea"/>
          <a:cs typeface="+mj-cs"/>
        </a:defRPr>
      </a:lvl1pPr>
      <a:lvl2pPr algn="ctr" defTabSz="762000" rtl="0" eaLnBrk="0" fontAlgn="base" hangingPunct="0">
        <a:spcBef>
          <a:spcPct val="0"/>
        </a:spcBef>
        <a:spcAft>
          <a:spcPct val="0"/>
        </a:spcAft>
        <a:defRPr sz="4400">
          <a:solidFill>
            <a:schemeClr val="tx2"/>
          </a:solidFill>
          <a:latin typeface="Arial" pitchFamily="34" charset="0"/>
        </a:defRPr>
      </a:lvl2pPr>
      <a:lvl3pPr algn="ctr" defTabSz="762000" rtl="0" eaLnBrk="0" fontAlgn="base" hangingPunct="0">
        <a:spcBef>
          <a:spcPct val="0"/>
        </a:spcBef>
        <a:spcAft>
          <a:spcPct val="0"/>
        </a:spcAft>
        <a:defRPr sz="4400">
          <a:solidFill>
            <a:schemeClr val="tx2"/>
          </a:solidFill>
          <a:latin typeface="Arial" pitchFamily="34" charset="0"/>
        </a:defRPr>
      </a:lvl3pPr>
      <a:lvl4pPr algn="ctr" defTabSz="762000" rtl="0" eaLnBrk="0" fontAlgn="base" hangingPunct="0">
        <a:spcBef>
          <a:spcPct val="0"/>
        </a:spcBef>
        <a:spcAft>
          <a:spcPct val="0"/>
        </a:spcAft>
        <a:defRPr sz="4400">
          <a:solidFill>
            <a:schemeClr val="tx2"/>
          </a:solidFill>
          <a:latin typeface="Arial" pitchFamily="34" charset="0"/>
        </a:defRPr>
      </a:lvl4pPr>
      <a:lvl5pPr algn="ctr" defTabSz="762000" rtl="0" eaLnBrk="0" fontAlgn="base" hangingPunct="0">
        <a:spcBef>
          <a:spcPct val="0"/>
        </a:spcBef>
        <a:spcAft>
          <a:spcPct val="0"/>
        </a:spcAft>
        <a:defRPr sz="4400">
          <a:solidFill>
            <a:schemeClr val="tx2"/>
          </a:solidFill>
          <a:latin typeface="Arial" pitchFamily="34" charset="0"/>
        </a:defRPr>
      </a:lvl5pPr>
      <a:lvl6pPr marL="457200" algn="ctr" defTabSz="762000" rtl="0" eaLnBrk="0" fontAlgn="base" hangingPunct="0">
        <a:spcBef>
          <a:spcPct val="0"/>
        </a:spcBef>
        <a:spcAft>
          <a:spcPct val="0"/>
        </a:spcAft>
        <a:defRPr sz="4400">
          <a:solidFill>
            <a:schemeClr val="tx2"/>
          </a:solidFill>
          <a:latin typeface="Arial" pitchFamily="34" charset="0"/>
        </a:defRPr>
      </a:lvl6pPr>
      <a:lvl7pPr marL="914400" algn="ctr" defTabSz="762000" rtl="0" eaLnBrk="0" fontAlgn="base" hangingPunct="0">
        <a:spcBef>
          <a:spcPct val="0"/>
        </a:spcBef>
        <a:spcAft>
          <a:spcPct val="0"/>
        </a:spcAft>
        <a:defRPr sz="4400">
          <a:solidFill>
            <a:schemeClr val="tx2"/>
          </a:solidFill>
          <a:latin typeface="Arial" pitchFamily="34" charset="0"/>
        </a:defRPr>
      </a:lvl7pPr>
      <a:lvl8pPr marL="1371600" algn="ctr" defTabSz="762000" rtl="0" eaLnBrk="0" fontAlgn="base" hangingPunct="0">
        <a:spcBef>
          <a:spcPct val="0"/>
        </a:spcBef>
        <a:spcAft>
          <a:spcPct val="0"/>
        </a:spcAft>
        <a:defRPr sz="4400">
          <a:solidFill>
            <a:schemeClr val="tx2"/>
          </a:solidFill>
          <a:latin typeface="Arial" pitchFamily="34" charset="0"/>
        </a:defRPr>
      </a:lvl8pPr>
      <a:lvl9pPr marL="1828800" algn="ctr" defTabSz="762000" rtl="0" eaLnBrk="0" fontAlgn="base" hangingPunct="0">
        <a:spcBef>
          <a:spcPct val="0"/>
        </a:spcBef>
        <a:spcAft>
          <a:spcPct val="0"/>
        </a:spcAft>
        <a:defRPr sz="4400">
          <a:solidFill>
            <a:schemeClr val="tx2"/>
          </a:solidFill>
          <a:latin typeface="Arial" pitchFamily="34" charset="0"/>
        </a:defRPr>
      </a:lvl9pPr>
    </p:titleStyle>
    <p:bodyStyle>
      <a:lvl1pPr marL="342900" indent="-342900" algn="l" defTabSz="762000"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defTabSz="762000" rtl="0" eaLnBrk="0" fontAlgn="base" hangingPunct="0">
        <a:spcBef>
          <a:spcPct val="20000"/>
        </a:spcBef>
        <a:spcAft>
          <a:spcPct val="0"/>
        </a:spcAft>
        <a:buChar char="–"/>
        <a:defRPr sz="2800">
          <a:solidFill>
            <a:schemeClr val="tx1"/>
          </a:solidFill>
          <a:latin typeface="+mn-lt"/>
        </a:defRPr>
      </a:lvl2pPr>
      <a:lvl3pPr marL="1143000" indent="-228600" algn="l" defTabSz="762000" rtl="0" eaLnBrk="0" fontAlgn="base" hangingPunct="0">
        <a:spcBef>
          <a:spcPct val="20000"/>
        </a:spcBef>
        <a:spcAft>
          <a:spcPct val="0"/>
        </a:spcAft>
        <a:buChar char="•"/>
        <a:defRPr sz="2400">
          <a:solidFill>
            <a:schemeClr val="tx1"/>
          </a:solidFill>
          <a:latin typeface="+mn-lt"/>
        </a:defRPr>
      </a:lvl3pPr>
      <a:lvl4pPr marL="1600200" indent="-228600" algn="l" defTabSz="762000" rtl="0" eaLnBrk="0" fontAlgn="base" hangingPunct="0">
        <a:spcBef>
          <a:spcPct val="20000"/>
        </a:spcBef>
        <a:spcAft>
          <a:spcPct val="0"/>
        </a:spcAft>
        <a:buChar char="–"/>
        <a:defRPr sz="2000">
          <a:solidFill>
            <a:schemeClr val="tx1"/>
          </a:solidFill>
          <a:latin typeface="+mn-lt"/>
        </a:defRPr>
      </a:lvl4pPr>
      <a:lvl5pPr marL="2057400" indent="-228600" algn="l" defTabSz="762000" rtl="0" eaLnBrk="0" fontAlgn="base" hangingPunct="0">
        <a:spcBef>
          <a:spcPct val="20000"/>
        </a:spcBef>
        <a:spcAft>
          <a:spcPct val="0"/>
        </a:spcAft>
        <a:buChar char="•"/>
        <a:defRPr sz="2000">
          <a:solidFill>
            <a:schemeClr val="tx1"/>
          </a:solidFill>
          <a:latin typeface="+mn-lt"/>
        </a:defRPr>
      </a:lvl5pPr>
      <a:lvl6pPr marL="2514600" indent="-228600" algn="l" defTabSz="762000" rtl="0" eaLnBrk="0" fontAlgn="base" hangingPunct="0">
        <a:spcBef>
          <a:spcPct val="20000"/>
        </a:spcBef>
        <a:spcAft>
          <a:spcPct val="0"/>
        </a:spcAft>
        <a:buChar char="•"/>
        <a:defRPr sz="2000">
          <a:solidFill>
            <a:schemeClr val="tx1"/>
          </a:solidFill>
          <a:latin typeface="+mn-lt"/>
        </a:defRPr>
      </a:lvl6pPr>
      <a:lvl7pPr marL="2971800" indent="-228600" algn="l" defTabSz="762000" rtl="0" eaLnBrk="0" fontAlgn="base" hangingPunct="0">
        <a:spcBef>
          <a:spcPct val="20000"/>
        </a:spcBef>
        <a:spcAft>
          <a:spcPct val="0"/>
        </a:spcAft>
        <a:buChar char="•"/>
        <a:defRPr sz="2000">
          <a:solidFill>
            <a:schemeClr val="tx1"/>
          </a:solidFill>
          <a:latin typeface="+mn-lt"/>
        </a:defRPr>
      </a:lvl7pPr>
      <a:lvl8pPr marL="3429000" indent="-228600" algn="l" defTabSz="762000" rtl="0" eaLnBrk="0" fontAlgn="base" hangingPunct="0">
        <a:spcBef>
          <a:spcPct val="20000"/>
        </a:spcBef>
        <a:spcAft>
          <a:spcPct val="0"/>
        </a:spcAft>
        <a:buChar char="•"/>
        <a:defRPr sz="2000">
          <a:solidFill>
            <a:schemeClr val="tx1"/>
          </a:solidFill>
          <a:latin typeface="+mn-lt"/>
        </a:defRPr>
      </a:lvl8pPr>
      <a:lvl9pPr marL="3886200" indent="-228600" algn="l" defTabSz="762000" rtl="0" eaLnBrk="0" fontAlgn="base" hangingPunct="0">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33CC">
                <a:gamma/>
                <a:shade val="46275"/>
                <a:invGamma/>
              </a:srgbClr>
            </a:gs>
            <a:gs pos="100000">
              <a:srgbClr val="0033CC"/>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 dello schema</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8C2C039-A4F4-4817-82D2-845441B55734}" type="slidenum">
              <a:rPr kumimoji="0" lang="it-IT" sz="14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911860955"/>
      </p:ext>
    </p:extLst>
  </p:cSld>
  <p:clrMap bg1="lt1" tx1="dk1" bg2="lt2" tx2="dk2" accent1="accent1" accent2="accent2" accent3="accent3" accent4="accent4" accent5="accent5" accent6="accent6" hlink="hlink" folHlink="folHlink"/>
  <p:sldLayoutIdLst>
    <p:sldLayoutId id="2147485858" r:id="rId1"/>
    <p:sldLayoutId id="2147485859" r:id="rId2"/>
    <p:sldLayoutId id="2147485860" r:id="rId3"/>
    <p:sldLayoutId id="2147485861" r:id="rId4"/>
    <p:sldLayoutId id="2147485862" r:id="rId5"/>
    <p:sldLayoutId id="2147485863" r:id="rId6"/>
    <p:sldLayoutId id="2147485864" r:id="rId7"/>
    <p:sldLayoutId id="2147485865" r:id="rId8"/>
    <p:sldLayoutId id="2147485866" r:id="rId9"/>
    <p:sldLayoutId id="2147485867" r:id="rId10"/>
    <p:sldLayoutId id="2147485868" r:id="rId11"/>
    <p:sldLayoutId id="2147485869"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7794" name="Rectangle 2"/>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solidFill>
                  <a:srgbClr val="FFFFFF"/>
                </a:solidFill>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057795"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rgbClr val="FFFFFF"/>
                </a:solidFill>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E952427-058B-45D9-A930-E0B75CC801E4}"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grpSp>
        <p:nvGrpSpPr>
          <p:cNvPr id="6148" name="Group 4"/>
          <p:cNvGrpSpPr>
            <a:grpSpLocks/>
          </p:cNvGrpSpPr>
          <p:nvPr/>
        </p:nvGrpSpPr>
        <p:grpSpPr bwMode="auto">
          <a:xfrm>
            <a:off x="0" y="0"/>
            <a:ext cx="9140825" cy="6850063"/>
            <a:chOff x="0" y="0"/>
            <a:chExt cx="5758" cy="4315"/>
          </a:xfrm>
        </p:grpSpPr>
        <p:grpSp>
          <p:nvGrpSpPr>
            <p:cNvPr id="6152" name="Group 5"/>
            <p:cNvGrpSpPr>
              <a:grpSpLocks/>
            </p:cNvGrpSpPr>
            <p:nvPr userDrawn="1"/>
          </p:nvGrpSpPr>
          <p:grpSpPr bwMode="auto">
            <a:xfrm>
              <a:off x="1728" y="2230"/>
              <a:ext cx="4027" cy="2085"/>
              <a:chOff x="1728" y="2230"/>
              <a:chExt cx="4027" cy="2085"/>
            </a:xfrm>
          </p:grpSpPr>
          <p:sp>
            <p:nvSpPr>
              <p:cNvPr id="1057798"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05779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057800"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158"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smtClean="0">
                  <a:ln>
                    <a:noFill/>
                  </a:ln>
                  <a:solidFill>
                    <a:srgbClr val="FFFFFF"/>
                  </a:solidFill>
                  <a:effectLst/>
                  <a:uLnTx/>
                  <a:uFillTx/>
                  <a:latin typeface="Arial" pitchFamily="34" charset="0"/>
                  <a:ea typeface="+mn-ea"/>
                  <a:cs typeface="+mn-cs"/>
                </a:endParaRPr>
              </a:p>
            </p:txBody>
          </p:sp>
          <p:sp>
            <p:nvSpPr>
              <p:cNvPr id="105780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grpSp>
        <p:sp>
          <p:nvSpPr>
            <p:cNvPr id="1057803"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154" name="Freeform 12"/>
            <p:cNvSpPr>
              <a:spLocks/>
            </p:cNvSpPr>
            <p:nvPr/>
          </p:nvSpPr>
          <p:spPr bwMode="hidden">
            <a:xfrm>
              <a:off x="0" y="0"/>
              <a:ext cx="5758" cy="1776"/>
            </a:xfrm>
            <a:custGeom>
              <a:avLst/>
              <a:gdLst>
                <a:gd name="T0" fmla="*/ 0 w 5740"/>
                <a:gd name="T1" fmla="*/ 0 h 1906"/>
                <a:gd name="T2" fmla="*/ 0 w 5740"/>
                <a:gd name="T3" fmla="*/ 661 h 1906"/>
                <a:gd name="T4" fmla="*/ 6016 w 5740"/>
                <a:gd name="T5" fmla="*/ 661 h 1906"/>
                <a:gd name="T6" fmla="*/ 6016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smtClean="0">
                <a:ln>
                  <a:noFill/>
                </a:ln>
                <a:solidFill>
                  <a:srgbClr val="FFFFFF"/>
                </a:solidFill>
                <a:effectLst/>
                <a:uLnTx/>
                <a:uFillTx/>
                <a:latin typeface="Arial" pitchFamily="34" charset="0"/>
                <a:ea typeface="+mn-ea"/>
                <a:cs typeface="+mn-cs"/>
              </a:endParaRPr>
            </a:p>
          </p:txBody>
        </p:sp>
      </p:grpSp>
      <p:sp>
        <p:nvSpPr>
          <p:cNvPr id="1057805" name="Rectangle 13"/>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57806"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solidFill>
                  <a:srgbClr val="FFFFFF"/>
                </a:solidFill>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057807" name="Rectangle 15"/>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3753017537"/>
      </p:ext>
    </p:extLst>
  </p:cSld>
  <p:clrMap bg1="dk2" tx1="lt1" bg2="dk1" tx2="lt2" accent1="accent1" accent2="accent2" accent3="accent3" accent4="accent4" accent5="accent5" accent6="accent6" hlink="hlink" folHlink="folHlink"/>
  <p:sldLayoutIdLst>
    <p:sldLayoutId id="2147485895" r:id="rId1"/>
    <p:sldLayoutId id="2147485896" r:id="rId2"/>
    <p:sldLayoutId id="2147485897" r:id="rId3"/>
    <p:sldLayoutId id="2147485898" r:id="rId4"/>
    <p:sldLayoutId id="2147485899" r:id="rId5"/>
    <p:sldLayoutId id="2147485900" r:id="rId6"/>
    <p:sldLayoutId id="2147485901" r:id="rId7"/>
    <p:sldLayoutId id="2147485902" r:id="rId8"/>
    <p:sldLayoutId id="2147485903" r:id="rId9"/>
    <p:sldLayoutId id="2147485904" r:id="rId10"/>
    <p:sldLayoutId id="2147485905" r:id="rId11"/>
    <p:sldLayoutId id="2147485906" r:id="rId12"/>
    <p:sldLayoutId id="2147485907" r:id="rId13"/>
    <p:sldLayoutId id="2147485908" r:id="rId14"/>
  </p:sldLayoutIdLst>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50000">
              <a:srgbClr val="0066FF">
                <a:gamma/>
                <a:shade val="46275"/>
                <a:invGamma/>
              </a:srgbClr>
            </a:gs>
            <a:gs pos="100000">
              <a:srgbClr val="0066FF"/>
            </a:gs>
          </a:gsLst>
          <a:lin ang="2700000" scaled="1"/>
        </a:gra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 dello schema</a:t>
            </a:r>
          </a:p>
        </p:txBody>
      </p:sp>
      <p:sp>
        <p:nvSpPr>
          <p:cNvPr id="162819"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62820"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Times New Roman" pitchFamily="18" charset="0"/>
              <a:ea typeface="+mn-ea"/>
              <a:cs typeface="Arial"/>
            </a:endParaRPr>
          </a:p>
        </p:txBody>
      </p:sp>
      <p:sp>
        <p:nvSpPr>
          <p:cNvPr id="162821" name="Rectangle 5"/>
          <p:cNvSpPr>
            <a:spLocks noGrp="1" noChangeArrowheads="1"/>
          </p:cNvSpPr>
          <p:nvPr>
            <p:ph type="ftr" sz="quarter" idx="3"/>
          </p:nvPr>
        </p:nvSpPr>
        <p:spPr bwMode="auto">
          <a:xfrm>
            <a:off x="3122613" y="6248400"/>
            <a:ext cx="2898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400"/>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Times New Roman" pitchFamily="18" charset="0"/>
              <a:ea typeface="+mn-ea"/>
              <a:cs typeface="Arial"/>
            </a:endParaRPr>
          </a:p>
        </p:txBody>
      </p:sp>
      <p:sp>
        <p:nvSpPr>
          <p:cNvPr id="162822"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41BFA150-DB02-4ECD-AA5F-FDE0A32A3DB2}" type="slidenum">
              <a:rPr kumimoji="0" lang="it-IT" sz="1400" b="0" i="0" u="none" strike="noStrike" kern="1200" cap="none" spc="0" normalizeH="0" baseline="0" noProof="0">
                <a:ln>
                  <a:noFill/>
                </a:ln>
                <a:solidFill>
                  <a:srgbClr val="000000"/>
                </a:solidFill>
                <a:effectLst/>
                <a:uLnTx/>
                <a:uFillTx/>
                <a:latin typeface="Times New Roman" pitchFamily="18"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Times New Roman" pitchFamily="18" charset="0"/>
              <a:ea typeface="+mn-ea"/>
              <a:cs typeface="Arial"/>
            </a:endParaRPr>
          </a:p>
        </p:txBody>
      </p:sp>
    </p:spTree>
    <p:extLst>
      <p:ext uri="{BB962C8B-B14F-4D97-AF65-F5344CB8AC3E}">
        <p14:creationId xmlns:p14="http://schemas.microsoft.com/office/powerpoint/2010/main" val="2283737064"/>
      </p:ext>
    </p:extLst>
  </p:cSld>
  <p:clrMap bg1="lt1" tx1="dk1" bg2="lt2" tx2="dk2" accent1="accent1" accent2="accent2" accent3="accent3" accent4="accent4" accent5="accent5" accent6="accent6" hlink="hlink" folHlink="folHlink"/>
  <p:sldLayoutIdLst>
    <p:sldLayoutId id="2147485910" r:id="rId1"/>
    <p:sldLayoutId id="2147485911" r:id="rId2"/>
    <p:sldLayoutId id="2147485912" r:id="rId3"/>
    <p:sldLayoutId id="2147485913" r:id="rId4"/>
    <p:sldLayoutId id="2147485914" r:id="rId5"/>
    <p:sldLayoutId id="2147485915" r:id="rId6"/>
    <p:sldLayoutId id="2147485916" r:id="rId7"/>
    <p:sldLayoutId id="2147485917" r:id="rId8"/>
    <p:sldLayoutId id="2147485918" r:id="rId9"/>
    <p:sldLayoutId id="2147485919" r:id="rId10"/>
    <p:sldLayoutId id="2147485920"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cs typeface="Arial" charset="0"/>
        </a:defRPr>
      </a:lvl2pPr>
      <a:lvl3pPr algn="ctr" rtl="0" fontAlgn="base">
        <a:spcBef>
          <a:spcPct val="0"/>
        </a:spcBef>
        <a:spcAft>
          <a:spcPct val="0"/>
        </a:spcAft>
        <a:defRPr sz="4400">
          <a:solidFill>
            <a:schemeClr val="tx2"/>
          </a:solidFill>
          <a:latin typeface="Times New Roman" pitchFamily="18" charset="0"/>
          <a:cs typeface="Arial" charset="0"/>
        </a:defRPr>
      </a:lvl3pPr>
      <a:lvl4pPr algn="ctr" rtl="0" fontAlgn="base">
        <a:spcBef>
          <a:spcPct val="0"/>
        </a:spcBef>
        <a:spcAft>
          <a:spcPct val="0"/>
        </a:spcAft>
        <a:defRPr sz="4400">
          <a:solidFill>
            <a:schemeClr val="tx2"/>
          </a:solidFill>
          <a:latin typeface="Times New Roman" pitchFamily="18" charset="0"/>
          <a:cs typeface="Arial" charset="0"/>
        </a:defRPr>
      </a:lvl4pPr>
      <a:lvl5pPr algn="ctr" rtl="0" fontAlgn="base">
        <a:spcBef>
          <a:spcPct val="0"/>
        </a:spcBef>
        <a:spcAft>
          <a:spcPct val="0"/>
        </a:spcAft>
        <a:defRPr sz="4400">
          <a:solidFill>
            <a:schemeClr val="tx2"/>
          </a:solidFill>
          <a:latin typeface="Times New Roman" pitchFamily="18"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1E7E">
                <a:gamma/>
                <a:shade val="46275"/>
                <a:invGamma/>
              </a:srgbClr>
            </a:gs>
            <a:gs pos="100000">
              <a:srgbClr val="001E7E"/>
            </a:gs>
          </a:gsLst>
          <a:lin ang="5400000" scaled="1"/>
        </a:gradFill>
        <a:effectLst/>
      </p:bgPr>
    </p:bg>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 dello schema</a:t>
            </a:r>
          </a:p>
        </p:txBody>
      </p:sp>
      <p:sp>
        <p:nvSpPr>
          <p:cNvPr id="237571"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237572"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Times New Roman" pitchFamily="18" charset="0"/>
              <a:ea typeface="+mn-ea"/>
              <a:cs typeface="Arial"/>
            </a:endParaRPr>
          </a:p>
        </p:txBody>
      </p:sp>
      <p:sp>
        <p:nvSpPr>
          <p:cNvPr id="237573" name="Rectangle 5"/>
          <p:cNvSpPr>
            <a:spLocks noGrp="1" noChangeArrowheads="1"/>
          </p:cNvSpPr>
          <p:nvPr>
            <p:ph type="ftr" sz="quarter" idx="3"/>
          </p:nvPr>
        </p:nvSpPr>
        <p:spPr bwMode="auto">
          <a:xfrm>
            <a:off x="3122613" y="6248400"/>
            <a:ext cx="2898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400"/>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a:ln>
                <a:noFill/>
              </a:ln>
              <a:solidFill>
                <a:srgbClr val="000000"/>
              </a:solidFill>
              <a:effectLst/>
              <a:uLnTx/>
              <a:uFillTx/>
              <a:latin typeface="Times New Roman" pitchFamily="18" charset="0"/>
              <a:ea typeface="+mn-ea"/>
              <a:cs typeface="Arial"/>
            </a:endParaRPr>
          </a:p>
        </p:txBody>
      </p:sp>
      <p:sp>
        <p:nvSpPr>
          <p:cNvPr id="237574"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E45A60C3-FF1A-494F-AFFC-A4C2C4B48BC2}" type="slidenum">
              <a:rPr kumimoji="0" lang="it-IT" sz="1400" b="0" i="0" u="none" strike="noStrike" kern="1200" cap="none" spc="0" normalizeH="0" baseline="0" noProof="0">
                <a:ln>
                  <a:noFill/>
                </a:ln>
                <a:solidFill>
                  <a:srgbClr val="000000"/>
                </a:solidFill>
                <a:effectLst/>
                <a:uLnTx/>
                <a:uFillTx/>
                <a:latin typeface="Times New Roman" pitchFamily="18" charset="0"/>
                <a:ea typeface="+mn-ea"/>
                <a:cs typeface="Arial"/>
              </a:rPr>
              <a:pPr marL="0" marR="0" lvl="0" indent="0" algn="r" defTabSz="914400" rtl="0" eaLnBrk="0" fontAlgn="base" latinLnBrk="0" hangingPunct="0">
                <a:lnSpc>
                  <a:spcPct val="100000"/>
                </a:lnSpc>
                <a:spcBef>
                  <a:spcPct val="0"/>
                </a:spcBef>
                <a:spcAft>
                  <a:spcPct val="0"/>
                </a:spcAft>
                <a:buClrTx/>
                <a:buSzTx/>
                <a:buFontTx/>
                <a:buNone/>
                <a:tabLst/>
                <a:defRPr/>
              </a:pPr>
              <a:t>‹N›</a:t>
            </a:fld>
            <a:endParaRPr kumimoji="0" lang="it-IT" sz="1400" b="0" i="0" u="none" strike="noStrike" kern="1200" cap="none" spc="0" normalizeH="0" baseline="0" noProof="0">
              <a:ln>
                <a:noFill/>
              </a:ln>
              <a:solidFill>
                <a:srgbClr val="000000"/>
              </a:solidFill>
              <a:effectLst/>
              <a:uLnTx/>
              <a:uFillTx/>
              <a:latin typeface="Times New Roman" pitchFamily="18" charset="0"/>
              <a:ea typeface="+mn-ea"/>
              <a:cs typeface="Arial"/>
            </a:endParaRPr>
          </a:p>
        </p:txBody>
      </p:sp>
    </p:spTree>
    <p:extLst>
      <p:ext uri="{BB962C8B-B14F-4D97-AF65-F5344CB8AC3E}">
        <p14:creationId xmlns:p14="http://schemas.microsoft.com/office/powerpoint/2010/main" val="2472378326"/>
      </p:ext>
    </p:extLst>
  </p:cSld>
  <p:clrMap bg1="lt1" tx1="dk1" bg2="lt2" tx2="dk2" accent1="accent1" accent2="accent2" accent3="accent3" accent4="accent4" accent5="accent5" accent6="accent6" hlink="hlink" folHlink="folHlink"/>
  <p:sldLayoutIdLst>
    <p:sldLayoutId id="2147485934" r:id="rId1"/>
    <p:sldLayoutId id="2147485935" r:id="rId2"/>
    <p:sldLayoutId id="2147485936" r:id="rId3"/>
    <p:sldLayoutId id="2147485937" r:id="rId4"/>
    <p:sldLayoutId id="2147485938" r:id="rId5"/>
    <p:sldLayoutId id="2147485939" r:id="rId6"/>
    <p:sldLayoutId id="2147485940" r:id="rId7"/>
    <p:sldLayoutId id="2147485941" r:id="rId8"/>
    <p:sldLayoutId id="2147485942" r:id="rId9"/>
    <p:sldLayoutId id="2147485943" r:id="rId10"/>
    <p:sldLayoutId id="2147485944"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cs typeface="Arial" charset="0"/>
        </a:defRPr>
      </a:lvl2pPr>
      <a:lvl3pPr algn="ctr" rtl="0" fontAlgn="base">
        <a:spcBef>
          <a:spcPct val="0"/>
        </a:spcBef>
        <a:spcAft>
          <a:spcPct val="0"/>
        </a:spcAft>
        <a:defRPr sz="4400">
          <a:solidFill>
            <a:schemeClr val="tx2"/>
          </a:solidFill>
          <a:latin typeface="Times New Roman" pitchFamily="18" charset="0"/>
          <a:cs typeface="Arial" charset="0"/>
        </a:defRPr>
      </a:lvl3pPr>
      <a:lvl4pPr algn="ctr" rtl="0" fontAlgn="base">
        <a:spcBef>
          <a:spcPct val="0"/>
        </a:spcBef>
        <a:spcAft>
          <a:spcPct val="0"/>
        </a:spcAft>
        <a:defRPr sz="4400">
          <a:solidFill>
            <a:schemeClr val="tx2"/>
          </a:solidFill>
          <a:latin typeface="Times New Roman" pitchFamily="18" charset="0"/>
          <a:cs typeface="Arial" charset="0"/>
        </a:defRPr>
      </a:lvl4pPr>
      <a:lvl5pPr algn="ctr" rtl="0" fontAlgn="base">
        <a:spcBef>
          <a:spcPct val="0"/>
        </a:spcBef>
        <a:spcAft>
          <a:spcPct val="0"/>
        </a:spcAft>
        <a:defRPr sz="4400">
          <a:solidFill>
            <a:schemeClr val="tx2"/>
          </a:solidFill>
          <a:latin typeface="Times New Roman" pitchFamily="18"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7794" name="Rectangle 2"/>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FFFFFF"/>
                </a:solidFill>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057795"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FFFFFF"/>
                </a:solidFill>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BAADD8B-650D-4ADA-96BE-E28BE8CAB349}"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grpSp>
        <p:nvGrpSpPr>
          <p:cNvPr id="9220" name="Group 4"/>
          <p:cNvGrpSpPr>
            <a:grpSpLocks/>
          </p:cNvGrpSpPr>
          <p:nvPr/>
        </p:nvGrpSpPr>
        <p:grpSpPr bwMode="auto">
          <a:xfrm>
            <a:off x="0" y="0"/>
            <a:ext cx="9140825" cy="6850063"/>
            <a:chOff x="0" y="0"/>
            <a:chExt cx="5758" cy="4315"/>
          </a:xfrm>
        </p:grpSpPr>
        <p:grpSp>
          <p:nvGrpSpPr>
            <p:cNvPr id="9224" name="Group 5"/>
            <p:cNvGrpSpPr>
              <a:grpSpLocks/>
            </p:cNvGrpSpPr>
            <p:nvPr userDrawn="1"/>
          </p:nvGrpSpPr>
          <p:grpSpPr bwMode="auto">
            <a:xfrm>
              <a:off x="1728" y="2230"/>
              <a:ext cx="4027" cy="2085"/>
              <a:chOff x="1728" y="2230"/>
              <a:chExt cx="4027" cy="2085"/>
            </a:xfrm>
          </p:grpSpPr>
          <p:sp>
            <p:nvSpPr>
              <p:cNvPr id="1057798"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057799"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057800"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9230"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6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057802"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grpSp>
        <p:sp>
          <p:nvSpPr>
            <p:cNvPr id="1057803"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9226" name="Freeform 12"/>
            <p:cNvSpPr>
              <a:spLocks/>
            </p:cNvSpPr>
            <p:nvPr/>
          </p:nvSpPr>
          <p:spPr bwMode="hidden">
            <a:xfrm>
              <a:off x="0" y="0"/>
              <a:ext cx="5758" cy="1776"/>
            </a:xfrm>
            <a:custGeom>
              <a:avLst/>
              <a:gdLst>
                <a:gd name="T0" fmla="*/ 0 w 5740"/>
                <a:gd name="T1" fmla="*/ 0 h 1906"/>
                <a:gd name="T2" fmla="*/ 0 w 5740"/>
                <a:gd name="T3" fmla="*/ 304 h 1906"/>
                <a:gd name="T4" fmla="*/ 6225 w 5740"/>
                <a:gd name="T5" fmla="*/ 304 h 1906"/>
                <a:gd name="T6" fmla="*/ 622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600" b="0" i="0" u="none" strike="noStrike" kern="1200" cap="none" spc="0" normalizeH="0" baseline="0" noProof="0">
                <a:ln>
                  <a:noFill/>
                </a:ln>
                <a:solidFill>
                  <a:srgbClr val="FFFFFF"/>
                </a:solidFill>
                <a:effectLst/>
                <a:uLnTx/>
                <a:uFillTx/>
                <a:latin typeface="Arial" pitchFamily="34" charset="0"/>
                <a:ea typeface="+mn-ea"/>
                <a:cs typeface="+mn-cs"/>
              </a:endParaRPr>
            </a:p>
          </p:txBody>
        </p:sp>
      </p:grpSp>
      <p:sp>
        <p:nvSpPr>
          <p:cNvPr id="1057805" name="Rectangle 13"/>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57806"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FFFFFF"/>
                </a:solidFill>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057807" name="Rectangle 15"/>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2397999728"/>
      </p:ext>
    </p:extLst>
  </p:cSld>
  <p:clrMap bg1="dk2" tx1="lt1" bg2="dk1" tx2="lt2" accent1="accent1" accent2="accent2" accent3="accent3" accent4="accent4" accent5="accent5" accent6="accent6" hlink="hlink" folHlink="folHlink"/>
  <p:sldLayoutIdLst>
    <p:sldLayoutId id="2147485946" r:id="rId1"/>
    <p:sldLayoutId id="2147485947" r:id="rId2"/>
    <p:sldLayoutId id="2147485948" r:id="rId3"/>
    <p:sldLayoutId id="2147485949" r:id="rId4"/>
    <p:sldLayoutId id="2147485950" r:id="rId5"/>
    <p:sldLayoutId id="2147485951" r:id="rId6"/>
    <p:sldLayoutId id="2147485952" r:id="rId7"/>
    <p:sldLayoutId id="2147485953" r:id="rId8"/>
    <p:sldLayoutId id="2147485954" r:id="rId9"/>
    <p:sldLayoutId id="2147485955" r:id="rId10"/>
    <p:sldLayoutId id="2147485956" r:id="rId11"/>
    <p:sldLayoutId id="2147485957" r:id="rId12"/>
    <p:sldLayoutId id="2147485958" r:id="rId13"/>
    <p:sldLayoutId id="2147485959" r:id="rId14"/>
  </p:sldLayoutIdLst>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Date Placeholder 3"/>
          <p:cNvSpPr txBox="1">
            <a:spLocks/>
          </p:cNvSpPr>
          <p:nvPr userDrawn="1"/>
        </p:nvSpPr>
        <p:spPr bwMode="auto">
          <a:xfrm>
            <a:off x="1905000" y="64008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altLang="it-IT" sz="1200" b="0" i="0" u="none" strike="noStrike" kern="1200" cap="none" spc="0" normalizeH="0" baseline="0" noProof="0" smtClean="0">
              <a:ln>
                <a:noFill/>
              </a:ln>
              <a:solidFill>
                <a:srgbClr val="898989"/>
              </a:solidFill>
              <a:effectLst/>
              <a:uLnTx/>
              <a:uFillTx/>
              <a:latin typeface="Arial" panose="020B0604020202020204" pitchFamily="34" charset="0"/>
              <a:ea typeface="ＭＳ Ｐゴシック" panose="020B0600070205080204" pitchFamily="34" charset="-128"/>
              <a:cs typeface="+mn-cs"/>
            </a:endParaRPr>
          </a:p>
        </p:txBody>
      </p:sp>
      <p:sp>
        <p:nvSpPr>
          <p:cNvPr id="10243"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it-IT" smtClean="0"/>
              <a:t>Click to edit Master title style</a:t>
            </a:r>
          </a:p>
        </p:txBody>
      </p:sp>
      <p:sp>
        <p:nvSpPr>
          <p:cNvPr id="10244"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it-IT" smtClean="0"/>
              <a:t>Click to edit Master text styles</a:t>
            </a:r>
          </a:p>
          <a:p>
            <a:pPr lvl="1"/>
            <a:r>
              <a:rPr lang="en-US" altLang="it-IT" smtClean="0"/>
              <a:t>Second level</a:t>
            </a:r>
          </a:p>
          <a:p>
            <a:pPr lvl="2"/>
            <a:r>
              <a:rPr lang="en-US" altLang="it-IT" smtClean="0"/>
              <a:t>Third level</a:t>
            </a:r>
          </a:p>
          <a:p>
            <a:pPr lvl="3"/>
            <a:r>
              <a:rPr lang="en-US" altLang="it-IT" smtClean="0"/>
              <a:t>Fourth level</a:t>
            </a:r>
          </a:p>
          <a:p>
            <a:pPr lvl="4"/>
            <a:r>
              <a:rPr lang="en-US" altLang="it-IT" smtClean="0"/>
              <a:t>Fifth level</a:t>
            </a:r>
          </a:p>
        </p:txBody>
      </p:sp>
      <p:sp>
        <p:nvSpPr>
          <p:cNvPr id="10245" name="Date Placeholder 4"/>
          <p:cNvSpPr>
            <a:spLocks noGrp="1"/>
          </p:cNvSpPr>
          <p:nvPr>
            <p:ph type="dt" sz="half" idx="2"/>
          </p:nvPr>
        </p:nvSpPr>
        <p:spPr bwMode="auto">
          <a:xfrm>
            <a:off x="45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smtClean="0">
                <a:ln>
                  <a:noFill/>
                </a:ln>
                <a:solidFill>
                  <a:srgbClr val="898989"/>
                </a:solidFill>
                <a:effectLst/>
                <a:uLnTx/>
                <a:uFillTx/>
                <a:latin typeface="Arial" panose="020B0604020202020204" pitchFamily="34" charset="0"/>
                <a:ea typeface="ＭＳ Ｐゴシック"/>
                <a:cs typeface="+mn-cs"/>
              </a:rPr>
              <a:t>Date of download:  mm/dd/yyyy</a:t>
            </a:r>
          </a:p>
        </p:txBody>
      </p:sp>
      <p:sp>
        <p:nvSpPr>
          <p:cNvPr id="10246" name="Footer Placeholder 5"/>
          <p:cNvSpPr>
            <a:spLocks noGrp="1"/>
          </p:cNvSpPr>
          <p:nvPr>
            <p:ph type="ftr" sz="quarter" idx="3"/>
          </p:nvPr>
        </p:nvSpPr>
        <p:spPr bwMode="auto">
          <a:xfrm>
            <a:off x="3124200"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smtClean="0">
                <a:ln>
                  <a:noFill/>
                </a:ln>
                <a:solidFill>
                  <a:srgbClr val="898989"/>
                </a:solidFill>
                <a:effectLst/>
                <a:uLnTx/>
                <a:uFillTx/>
                <a:latin typeface="Arial" panose="020B0604020202020204" pitchFamily="34" charset="0"/>
                <a:ea typeface="ＭＳ Ｐゴシック"/>
                <a:cs typeface="+mn-cs"/>
              </a:rPr>
              <a:t>Copyright © 2012 American Medical Association. All rights reserved.</a:t>
            </a:r>
          </a:p>
        </p:txBody>
      </p:sp>
      <p:sp>
        <p:nvSpPr>
          <p:cNvPr id="10247" name="Slide Number Placeholder 6"/>
          <p:cNvSpPr>
            <a:spLocks noGrp="1"/>
          </p:cNvSpPr>
          <p:nvPr>
            <p:ph type="sldNum" sz="quarter" idx="4"/>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E94C04F-18EA-4A9C-8F6E-BE99D54A6C47}" type="slidenum">
              <a:rPr kumimoji="0" lang="en-US" altLang="it-IT" sz="1200" b="0" i="0" u="none" strike="noStrike" kern="1200" cap="none" spc="0" normalizeH="0" baseline="0" noProof="0" smtClean="0">
                <a:ln>
                  <a:noFill/>
                </a:ln>
                <a:solidFill>
                  <a:srgbClr val="898989"/>
                </a:solidFill>
                <a:effectLst/>
                <a:uLnTx/>
                <a:uFillTx/>
                <a:latin typeface="Arial" panose="020B0604020202020204" pitchFamily="34"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smtClean="0">
              <a:ln>
                <a:noFill/>
              </a:ln>
              <a:solidFill>
                <a:srgbClr val="898989"/>
              </a:solidFill>
              <a:effectLst/>
              <a:uLnTx/>
              <a:uFillTx/>
              <a:latin typeface="Arial" panose="020B0604020202020204" pitchFamily="34" charset="0"/>
              <a:ea typeface="ＭＳ Ｐゴシック"/>
              <a:cs typeface="+mn-cs"/>
            </a:endParaRPr>
          </a:p>
        </p:txBody>
      </p:sp>
    </p:spTree>
    <p:extLst>
      <p:ext uri="{BB962C8B-B14F-4D97-AF65-F5344CB8AC3E}">
        <p14:creationId xmlns:p14="http://schemas.microsoft.com/office/powerpoint/2010/main" val="2343719173"/>
      </p:ext>
    </p:extLst>
  </p:cSld>
  <p:clrMap bg1="lt1" tx1="dk1" bg2="lt2" tx2="dk2" accent1="accent1" accent2="accent2" accent3="accent3" accent4="accent4" accent5="accent5" accent6="accent6" hlink="hlink" folHlink="folHlink"/>
  <p:sldLayoutIdLst>
    <p:sldLayoutId id="2147485973" r:id="rId1"/>
    <p:sldLayoutId id="2147485974" r:id="rId2"/>
    <p:sldLayoutId id="2147485975" r:id="rId3"/>
    <p:sldLayoutId id="2147485976" r:id="rId4"/>
    <p:sldLayoutId id="2147485977" r:id="rId5"/>
    <p:sldLayoutId id="2147485978" r:id="rId6"/>
    <p:sldLayoutId id="2147485979" r:id="rId7"/>
    <p:sldLayoutId id="2147485980" r:id="rId8"/>
    <p:sldLayoutId id="2147485981" r:id="rId9"/>
    <p:sldLayoutId id="2147485982" r:id="rId10"/>
    <p:sldLayoutId id="21474859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Times New Roman" panose="02020603050405020304" pitchFamily="18" charset="0"/>
          <a:ea typeface="ＭＳ Ｐゴシック" panose="020B0600070205080204" pitchFamily="34" charset="-128"/>
        </a:defRPr>
      </a:lvl2pPr>
      <a:lvl3pPr algn="ctr" rtl="0" eaLnBrk="0" fontAlgn="base" hangingPunct="0">
        <a:spcBef>
          <a:spcPct val="0"/>
        </a:spcBef>
        <a:spcAft>
          <a:spcPct val="0"/>
        </a:spcAft>
        <a:defRPr sz="4400">
          <a:solidFill>
            <a:schemeClr val="tx1"/>
          </a:solidFill>
          <a:latin typeface="Times New Roman" panose="02020603050405020304" pitchFamily="18" charset="0"/>
          <a:ea typeface="ＭＳ Ｐゴシック" panose="020B0600070205080204" pitchFamily="34" charset="-128"/>
        </a:defRPr>
      </a:lvl3pPr>
      <a:lvl4pPr algn="ctr" rtl="0" eaLnBrk="0" fontAlgn="base" hangingPunct="0">
        <a:spcBef>
          <a:spcPct val="0"/>
        </a:spcBef>
        <a:spcAft>
          <a:spcPct val="0"/>
        </a:spcAft>
        <a:defRPr sz="4400">
          <a:solidFill>
            <a:schemeClr val="tx1"/>
          </a:solidFill>
          <a:latin typeface="Times New Roman" panose="02020603050405020304" pitchFamily="18" charset="0"/>
          <a:ea typeface="ＭＳ Ｐゴシック" panose="020B0600070205080204" pitchFamily="34" charset="-128"/>
        </a:defRPr>
      </a:lvl4pPr>
      <a:lvl5pPr algn="ctr" rtl="0" eaLnBrk="0" fontAlgn="base" hangingPunct="0">
        <a:spcBef>
          <a:spcPct val="0"/>
        </a:spcBef>
        <a:spcAft>
          <a:spcPct val="0"/>
        </a:spcAft>
        <a:defRPr sz="4400">
          <a:solidFill>
            <a:schemeClr val="tx1"/>
          </a:solidFill>
          <a:latin typeface="Times New Roman" panose="02020603050405020304" pitchFamily="18" charset="0"/>
          <a:ea typeface="ＭＳ Ｐゴシック" panose="020B0600070205080204" pitchFamily="34" charset="-128"/>
        </a:defRPr>
      </a:lvl5pPr>
      <a:lvl6pPr marL="457200" algn="ctr" rtl="0" eaLnBrk="0" fontAlgn="base" hangingPunct="0">
        <a:spcBef>
          <a:spcPct val="0"/>
        </a:spcBef>
        <a:spcAft>
          <a:spcPct val="0"/>
        </a:spcAft>
        <a:defRPr sz="4400">
          <a:solidFill>
            <a:schemeClr val="tx1"/>
          </a:solidFill>
          <a:latin typeface="Times New Roman" panose="02020603050405020304" pitchFamily="18" charset="0"/>
          <a:ea typeface="ＭＳ Ｐゴシック" panose="020B0600070205080204" pitchFamily="34" charset="-128"/>
        </a:defRPr>
      </a:lvl6pPr>
      <a:lvl7pPr marL="914400" algn="ctr" rtl="0" eaLnBrk="0" fontAlgn="base" hangingPunct="0">
        <a:spcBef>
          <a:spcPct val="0"/>
        </a:spcBef>
        <a:spcAft>
          <a:spcPct val="0"/>
        </a:spcAft>
        <a:defRPr sz="4400">
          <a:solidFill>
            <a:schemeClr val="tx1"/>
          </a:solidFill>
          <a:latin typeface="Times New Roman" panose="02020603050405020304" pitchFamily="18" charset="0"/>
          <a:ea typeface="ＭＳ Ｐゴシック" panose="020B0600070205080204" pitchFamily="34" charset="-128"/>
        </a:defRPr>
      </a:lvl7pPr>
      <a:lvl8pPr marL="1371600" algn="ctr" rtl="0" eaLnBrk="0" fontAlgn="base" hangingPunct="0">
        <a:spcBef>
          <a:spcPct val="0"/>
        </a:spcBef>
        <a:spcAft>
          <a:spcPct val="0"/>
        </a:spcAft>
        <a:defRPr sz="4400">
          <a:solidFill>
            <a:schemeClr val="tx1"/>
          </a:solidFill>
          <a:latin typeface="Times New Roman" panose="02020603050405020304" pitchFamily="18" charset="0"/>
          <a:ea typeface="ＭＳ Ｐゴシック" panose="020B0600070205080204" pitchFamily="34" charset="-128"/>
        </a:defRPr>
      </a:lvl8pPr>
      <a:lvl9pPr marL="1828800" algn="ctr" rtl="0" eaLnBrk="0" fontAlgn="base" hangingPunct="0">
        <a:spcBef>
          <a:spcPct val="0"/>
        </a:spcBef>
        <a:spcAft>
          <a:spcPct val="0"/>
        </a:spcAft>
        <a:defRPr sz="4400">
          <a:solidFill>
            <a:schemeClr val="tx1"/>
          </a:solidFill>
          <a:latin typeface="Times New Roman" panose="02020603050405020304" pitchFamily="18" charset="0"/>
          <a:ea typeface="ＭＳ Ｐゴシック" panose="020B0600070205080204" pitchFamily="34"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Date Placeholder 3"/>
          <p:cNvSpPr txBox="1">
            <a:spLocks/>
          </p:cNvSpPr>
          <p:nvPr userDrawn="1"/>
        </p:nvSpPr>
        <p:spPr bwMode="auto">
          <a:xfrm>
            <a:off x="1905000" y="64008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altLang="it-IT" sz="1200" b="0" i="0" u="none" strike="noStrike" kern="1200" cap="none" spc="0" normalizeH="0" baseline="0" noProof="0" smtClean="0">
              <a:ln>
                <a:noFill/>
              </a:ln>
              <a:solidFill>
                <a:srgbClr val="898989"/>
              </a:solidFill>
              <a:effectLst/>
              <a:uLnTx/>
              <a:uFillTx/>
              <a:latin typeface="Arial" panose="020B0604020202020204" pitchFamily="34" charset="0"/>
              <a:ea typeface="ＭＳ Ｐゴシック" panose="020B0600070205080204" pitchFamily="34" charset="-128"/>
              <a:cs typeface="+mn-cs"/>
            </a:endParaRPr>
          </a:p>
        </p:txBody>
      </p:sp>
      <p:sp>
        <p:nvSpPr>
          <p:cNvPr id="10243"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it-IT" smtClean="0"/>
              <a:t>Click to edit Master title style</a:t>
            </a:r>
          </a:p>
        </p:txBody>
      </p:sp>
      <p:sp>
        <p:nvSpPr>
          <p:cNvPr id="10244"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it-IT" smtClean="0"/>
              <a:t>Click to edit Master text styles</a:t>
            </a:r>
          </a:p>
          <a:p>
            <a:pPr lvl="1"/>
            <a:r>
              <a:rPr lang="en-US" altLang="it-IT" smtClean="0"/>
              <a:t>Second level</a:t>
            </a:r>
          </a:p>
          <a:p>
            <a:pPr lvl="2"/>
            <a:r>
              <a:rPr lang="en-US" altLang="it-IT" smtClean="0"/>
              <a:t>Third level</a:t>
            </a:r>
          </a:p>
          <a:p>
            <a:pPr lvl="3"/>
            <a:r>
              <a:rPr lang="en-US" altLang="it-IT" smtClean="0"/>
              <a:t>Fourth level</a:t>
            </a:r>
          </a:p>
          <a:p>
            <a:pPr lvl="4"/>
            <a:r>
              <a:rPr lang="en-US" altLang="it-IT" smtClean="0"/>
              <a:t>Fifth level</a:t>
            </a:r>
          </a:p>
        </p:txBody>
      </p:sp>
      <p:sp>
        <p:nvSpPr>
          <p:cNvPr id="10245" name="Date Placeholder 4"/>
          <p:cNvSpPr>
            <a:spLocks noGrp="1"/>
          </p:cNvSpPr>
          <p:nvPr>
            <p:ph type="dt" sz="half" idx="2"/>
          </p:nvPr>
        </p:nvSpPr>
        <p:spPr bwMode="auto">
          <a:xfrm>
            <a:off x="45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smtClean="0">
                <a:ln>
                  <a:noFill/>
                </a:ln>
                <a:solidFill>
                  <a:srgbClr val="898989"/>
                </a:solidFill>
                <a:effectLst/>
                <a:uLnTx/>
                <a:uFillTx/>
                <a:latin typeface="Arial" panose="020B0604020202020204" pitchFamily="34" charset="0"/>
                <a:ea typeface="ＭＳ Ｐゴシック"/>
                <a:cs typeface="+mn-cs"/>
              </a:rPr>
              <a:t>Date of download:  mm/dd/yyyy</a:t>
            </a:r>
          </a:p>
        </p:txBody>
      </p:sp>
      <p:sp>
        <p:nvSpPr>
          <p:cNvPr id="10246" name="Footer Placeholder 5"/>
          <p:cNvSpPr>
            <a:spLocks noGrp="1"/>
          </p:cNvSpPr>
          <p:nvPr>
            <p:ph type="ftr" sz="quarter" idx="3"/>
          </p:nvPr>
        </p:nvSpPr>
        <p:spPr bwMode="auto">
          <a:xfrm>
            <a:off x="3124200"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200" b="0" i="0" u="none" strike="noStrike" kern="1200" cap="none" spc="0" normalizeH="0" baseline="0" noProof="0" smtClean="0">
                <a:ln>
                  <a:noFill/>
                </a:ln>
                <a:solidFill>
                  <a:srgbClr val="898989"/>
                </a:solidFill>
                <a:effectLst/>
                <a:uLnTx/>
                <a:uFillTx/>
                <a:latin typeface="Arial" panose="020B0604020202020204" pitchFamily="34" charset="0"/>
                <a:ea typeface="ＭＳ Ｐゴシック"/>
                <a:cs typeface="+mn-cs"/>
              </a:rPr>
              <a:t>Copyright © 2012 American Medical Association. All rights reserved.</a:t>
            </a:r>
          </a:p>
        </p:txBody>
      </p:sp>
      <p:sp>
        <p:nvSpPr>
          <p:cNvPr id="10247" name="Slide Number Placeholder 6"/>
          <p:cNvSpPr>
            <a:spLocks noGrp="1"/>
          </p:cNvSpPr>
          <p:nvPr>
            <p:ph type="sldNum" sz="quarter" idx="4"/>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1E5C72-CADD-45DF-9635-6C4B2CE6AFC6}" type="slidenum">
              <a:rPr kumimoji="0" lang="en-US" altLang="it-IT" sz="1200" b="0" i="0" u="none" strike="noStrike" kern="1200" cap="none" spc="0" normalizeH="0" baseline="0" noProof="0" smtClean="0">
                <a:ln>
                  <a:noFill/>
                </a:ln>
                <a:solidFill>
                  <a:srgbClr val="898989"/>
                </a:solidFill>
                <a:effectLst/>
                <a:uLnTx/>
                <a:uFillTx/>
                <a:latin typeface="Arial" panose="020B0604020202020204" pitchFamily="34" charset="0"/>
                <a:ea typeface="ＭＳ Ｐゴシック"/>
                <a:cs typeface="+mn-cs"/>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en-US" altLang="it-IT" sz="1200" b="0" i="0" u="none" strike="noStrike" kern="1200" cap="none" spc="0" normalizeH="0" baseline="0" noProof="0" smtClean="0">
              <a:ln>
                <a:noFill/>
              </a:ln>
              <a:solidFill>
                <a:srgbClr val="898989"/>
              </a:solidFill>
              <a:effectLst/>
              <a:uLnTx/>
              <a:uFillTx/>
              <a:latin typeface="Arial" panose="020B0604020202020204" pitchFamily="34" charset="0"/>
              <a:ea typeface="ＭＳ Ｐゴシック"/>
              <a:cs typeface="+mn-cs"/>
            </a:endParaRPr>
          </a:p>
        </p:txBody>
      </p:sp>
    </p:spTree>
    <p:extLst>
      <p:ext uri="{BB962C8B-B14F-4D97-AF65-F5344CB8AC3E}">
        <p14:creationId xmlns:p14="http://schemas.microsoft.com/office/powerpoint/2010/main" val="2154996447"/>
      </p:ext>
    </p:extLst>
  </p:cSld>
  <p:clrMap bg1="lt1" tx1="dk1" bg2="lt2" tx2="dk2" accent1="accent1" accent2="accent2" accent3="accent3" accent4="accent4" accent5="accent5" accent6="accent6" hlink="hlink" folHlink="folHlink"/>
  <p:sldLayoutIdLst>
    <p:sldLayoutId id="2147485985" r:id="rId1"/>
    <p:sldLayoutId id="2147485986" r:id="rId2"/>
    <p:sldLayoutId id="2147485987" r:id="rId3"/>
    <p:sldLayoutId id="2147485988" r:id="rId4"/>
    <p:sldLayoutId id="2147485989" r:id="rId5"/>
    <p:sldLayoutId id="2147485990" r:id="rId6"/>
    <p:sldLayoutId id="2147485991" r:id="rId7"/>
    <p:sldLayoutId id="2147485992" r:id="rId8"/>
    <p:sldLayoutId id="2147485993" r:id="rId9"/>
    <p:sldLayoutId id="2147485994" r:id="rId10"/>
    <p:sldLayoutId id="21474859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Times New Roman" panose="02020603050405020304" pitchFamily="18" charset="0"/>
          <a:ea typeface="ＭＳ Ｐゴシック" panose="020B0600070205080204" pitchFamily="34" charset="-128"/>
        </a:defRPr>
      </a:lvl2pPr>
      <a:lvl3pPr algn="ctr" rtl="0" eaLnBrk="0" fontAlgn="base" hangingPunct="0">
        <a:spcBef>
          <a:spcPct val="0"/>
        </a:spcBef>
        <a:spcAft>
          <a:spcPct val="0"/>
        </a:spcAft>
        <a:defRPr sz="4400">
          <a:solidFill>
            <a:schemeClr val="tx1"/>
          </a:solidFill>
          <a:latin typeface="Times New Roman" panose="02020603050405020304" pitchFamily="18" charset="0"/>
          <a:ea typeface="ＭＳ Ｐゴシック" panose="020B0600070205080204" pitchFamily="34" charset="-128"/>
        </a:defRPr>
      </a:lvl3pPr>
      <a:lvl4pPr algn="ctr" rtl="0" eaLnBrk="0" fontAlgn="base" hangingPunct="0">
        <a:spcBef>
          <a:spcPct val="0"/>
        </a:spcBef>
        <a:spcAft>
          <a:spcPct val="0"/>
        </a:spcAft>
        <a:defRPr sz="4400">
          <a:solidFill>
            <a:schemeClr val="tx1"/>
          </a:solidFill>
          <a:latin typeface="Times New Roman" panose="02020603050405020304" pitchFamily="18" charset="0"/>
          <a:ea typeface="ＭＳ Ｐゴシック" panose="020B0600070205080204" pitchFamily="34" charset="-128"/>
        </a:defRPr>
      </a:lvl4pPr>
      <a:lvl5pPr algn="ctr" rtl="0" eaLnBrk="0" fontAlgn="base" hangingPunct="0">
        <a:spcBef>
          <a:spcPct val="0"/>
        </a:spcBef>
        <a:spcAft>
          <a:spcPct val="0"/>
        </a:spcAft>
        <a:defRPr sz="4400">
          <a:solidFill>
            <a:schemeClr val="tx1"/>
          </a:solidFill>
          <a:latin typeface="Times New Roman" panose="02020603050405020304" pitchFamily="18" charset="0"/>
          <a:ea typeface="ＭＳ Ｐゴシック" panose="020B0600070205080204" pitchFamily="34" charset="-128"/>
        </a:defRPr>
      </a:lvl5pPr>
      <a:lvl6pPr marL="457200" algn="ctr" rtl="0" eaLnBrk="0" fontAlgn="base" hangingPunct="0">
        <a:spcBef>
          <a:spcPct val="0"/>
        </a:spcBef>
        <a:spcAft>
          <a:spcPct val="0"/>
        </a:spcAft>
        <a:defRPr sz="4400">
          <a:solidFill>
            <a:schemeClr val="tx1"/>
          </a:solidFill>
          <a:latin typeface="Times New Roman" panose="02020603050405020304" pitchFamily="18" charset="0"/>
          <a:ea typeface="ＭＳ Ｐゴシック" panose="020B0600070205080204" pitchFamily="34" charset="-128"/>
        </a:defRPr>
      </a:lvl6pPr>
      <a:lvl7pPr marL="914400" algn="ctr" rtl="0" eaLnBrk="0" fontAlgn="base" hangingPunct="0">
        <a:spcBef>
          <a:spcPct val="0"/>
        </a:spcBef>
        <a:spcAft>
          <a:spcPct val="0"/>
        </a:spcAft>
        <a:defRPr sz="4400">
          <a:solidFill>
            <a:schemeClr val="tx1"/>
          </a:solidFill>
          <a:latin typeface="Times New Roman" panose="02020603050405020304" pitchFamily="18" charset="0"/>
          <a:ea typeface="ＭＳ Ｐゴシック" panose="020B0600070205080204" pitchFamily="34" charset="-128"/>
        </a:defRPr>
      </a:lvl7pPr>
      <a:lvl8pPr marL="1371600" algn="ctr" rtl="0" eaLnBrk="0" fontAlgn="base" hangingPunct="0">
        <a:spcBef>
          <a:spcPct val="0"/>
        </a:spcBef>
        <a:spcAft>
          <a:spcPct val="0"/>
        </a:spcAft>
        <a:defRPr sz="4400">
          <a:solidFill>
            <a:schemeClr val="tx1"/>
          </a:solidFill>
          <a:latin typeface="Times New Roman" panose="02020603050405020304" pitchFamily="18" charset="0"/>
          <a:ea typeface="ＭＳ Ｐゴシック" panose="020B0600070205080204" pitchFamily="34" charset="-128"/>
        </a:defRPr>
      </a:lvl8pPr>
      <a:lvl9pPr marL="1828800" algn="ctr" rtl="0" eaLnBrk="0" fontAlgn="base" hangingPunct="0">
        <a:spcBef>
          <a:spcPct val="0"/>
        </a:spcBef>
        <a:spcAft>
          <a:spcPct val="0"/>
        </a:spcAft>
        <a:defRPr sz="4400">
          <a:solidFill>
            <a:schemeClr val="tx1"/>
          </a:solidFill>
          <a:latin typeface="Times New Roman" panose="02020603050405020304" pitchFamily="18" charset="0"/>
          <a:ea typeface="ＭＳ Ｐゴシック" panose="020B0600070205080204" pitchFamily="34"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4.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0.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emf"/><Relationship Id="rId1" Type="http://schemas.openxmlformats.org/officeDocument/2006/relationships/slideLayout" Target="../slideLayouts/slideLayout15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emf"/><Relationship Id="rId1" Type="http://schemas.openxmlformats.org/officeDocument/2006/relationships/slideLayout" Target="../slideLayouts/slideLayout168.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15.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9.xml"/></Relationships>
</file>

<file path=ppt/slides/_rels/slide19.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27.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7.xml"/></Relationships>
</file>

<file path=ppt/slides/_rels/slide2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63.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63.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2.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02.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02.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8.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8.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38.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38.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38.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81.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3.png"/><Relationship Id="rId1" Type="http://schemas.openxmlformats.org/officeDocument/2006/relationships/slideLayout" Target="../slideLayouts/slideLayout138.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4.png"/><Relationship Id="rId1" Type="http://schemas.openxmlformats.org/officeDocument/2006/relationships/slideLayout" Target="../slideLayouts/slideLayout1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ctrTitle"/>
          </p:nvPr>
        </p:nvSpPr>
        <p:spPr>
          <a:xfrm>
            <a:off x="0" y="708932"/>
            <a:ext cx="9144000" cy="1470025"/>
          </a:xfrm>
        </p:spPr>
        <p:txBody>
          <a:bodyPr/>
          <a:lstStyle/>
          <a:p>
            <a:pPr eaLnBrk="1" hangingPunct="1"/>
            <a:r>
              <a:rPr lang="it-IT" altLang="it-IT" sz="3200" b="1" dirty="0" smtClean="0">
                <a:solidFill>
                  <a:srgbClr val="FFFF00"/>
                </a:solidFill>
              </a:rPr>
              <a:t>Farmacocinetica ed interazioni farmacologiche </a:t>
            </a:r>
            <a:br>
              <a:rPr lang="it-IT" altLang="it-IT" sz="3200" b="1" dirty="0" smtClean="0">
                <a:solidFill>
                  <a:srgbClr val="FFFF00"/>
                </a:solidFill>
              </a:rPr>
            </a:br>
            <a:r>
              <a:rPr lang="it-IT" altLang="it-IT" sz="3200" b="1" dirty="0" smtClean="0">
                <a:solidFill>
                  <a:srgbClr val="FFFF00"/>
                </a:solidFill>
              </a:rPr>
              <a:t>dei nuovi anticoagulanti orali </a:t>
            </a:r>
          </a:p>
        </p:txBody>
      </p:sp>
      <p:sp>
        <p:nvSpPr>
          <p:cNvPr id="61443" name="Rectangle 3"/>
          <p:cNvSpPr>
            <a:spLocks noGrp="1" noChangeArrowheads="1"/>
          </p:cNvSpPr>
          <p:nvPr>
            <p:ph type="subTitle" idx="1"/>
          </p:nvPr>
        </p:nvSpPr>
        <p:spPr>
          <a:xfrm>
            <a:off x="1371600" y="5314593"/>
            <a:ext cx="6400800" cy="1752600"/>
          </a:xfrm>
        </p:spPr>
        <p:txBody>
          <a:bodyPr/>
          <a:lstStyle/>
          <a:p>
            <a:pPr eaLnBrk="1" hangingPunct="1"/>
            <a:r>
              <a:rPr lang="it-IT" altLang="it-IT" sz="2800" b="1" i="1" dirty="0" smtClean="0">
                <a:solidFill>
                  <a:schemeClr val="bg1"/>
                </a:solidFill>
              </a:rPr>
              <a:t>Prof. Alberto </a:t>
            </a:r>
            <a:r>
              <a:rPr lang="it-IT" altLang="it-IT" sz="2800" b="1" i="1" dirty="0" err="1" smtClean="0">
                <a:solidFill>
                  <a:schemeClr val="bg1"/>
                </a:solidFill>
              </a:rPr>
              <a:t>Corsini</a:t>
            </a:r>
            <a:endParaRPr lang="it-IT" altLang="it-IT" sz="2800" b="1" i="1" dirty="0" smtClean="0">
              <a:solidFill>
                <a:schemeClr val="bg1"/>
              </a:solidFill>
            </a:endParaRPr>
          </a:p>
          <a:p>
            <a:pPr eaLnBrk="1" hangingPunct="1"/>
            <a:r>
              <a:rPr lang="it-IT" altLang="it-IT" sz="2800" b="1" i="1" dirty="0" smtClean="0">
                <a:solidFill>
                  <a:schemeClr val="bg1"/>
                </a:solidFill>
              </a:rPr>
              <a:t>Università degli Studi di Milano</a:t>
            </a:r>
          </a:p>
        </p:txBody>
      </p:sp>
    </p:spTree>
    <p:extLst>
      <p:ext uri="{BB962C8B-B14F-4D97-AF65-F5344CB8AC3E}">
        <p14:creationId xmlns:p14="http://schemas.microsoft.com/office/powerpoint/2010/main" val="30620140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99" y="211138"/>
            <a:ext cx="9232900" cy="1143000"/>
          </a:xfrm>
        </p:spPr>
        <p:txBody>
          <a:bodyPr/>
          <a:lstStyle/>
          <a:p>
            <a:r>
              <a:rPr lang="it-IT" dirty="0">
                <a:latin typeface="Times New Roman" panose="02020603050405020304" pitchFamily="18" charset="0"/>
                <a:cs typeface="Times New Roman" panose="02020603050405020304" pitchFamily="18" charset="0"/>
              </a:rPr>
              <a:t>Struttura chimica dei nuovi anticoagulanti orali</a:t>
            </a:r>
          </a:p>
        </p:txBody>
      </p:sp>
      <p:pic>
        <p:nvPicPr>
          <p:cNvPr id="4" name="Content Placeholder 3"/>
          <p:cNvPicPr>
            <a:picLocks noGrp="1" noChangeAspect="1"/>
          </p:cNvPicPr>
          <p:nvPr>
            <p:ph idx="1"/>
          </p:nvPr>
        </p:nvPicPr>
        <p:blipFill rotWithShape="1">
          <a:blip r:embed="rId2"/>
          <a:srcRect l="24789" t="15760" r="21128" b="24475"/>
          <a:stretch/>
        </p:blipFill>
        <p:spPr>
          <a:xfrm>
            <a:off x="324272" y="914400"/>
            <a:ext cx="8524847" cy="5296501"/>
          </a:xfrm>
          <a:prstGeom prst="rect">
            <a:avLst/>
          </a:prstGeom>
        </p:spPr>
      </p:pic>
      <p:sp>
        <p:nvSpPr>
          <p:cNvPr id="5" name="Rectangle 4"/>
          <p:cNvSpPr/>
          <p:nvPr/>
        </p:nvSpPr>
        <p:spPr>
          <a:xfrm>
            <a:off x="2306002" y="6381978"/>
            <a:ext cx="5150256" cy="307777"/>
          </a:xfrm>
          <a:prstGeom prst="rect">
            <a:avLst/>
          </a:prstGeom>
        </p:spPr>
        <p:txBody>
          <a:bodyPr wrap="none">
            <a:spAutoFit/>
          </a:bodyPr>
          <a:lstStyle/>
          <a:p>
            <a:r>
              <a:rPr lang="en-US" sz="1400" dirty="0" err="1" smtClean="0">
                <a:solidFill>
                  <a:srgbClr val="FFFFFF"/>
                </a:solidFill>
                <a:latin typeface="Frutiger-Light"/>
              </a:rPr>
              <a:t>Ferri</a:t>
            </a:r>
            <a:r>
              <a:rPr lang="en-US" sz="1400" dirty="0" smtClean="0">
                <a:solidFill>
                  <a:srgbClr val="FFFFFF"/>
                </a:solidFill>
                <a:latin typeface="Frutiger-Light"/>
              </a:rPr>
              <a:t> N and Corsini A G </a:t>
            </a:r>
            <a:r>
              <a:rPr lang="en-US" sz="1400" dirty="0">
                <a:solidFill>
                  <a:srgbClr val="FFFFFF"/>
                </a:solidFill>
                <a:latin typeface="Frutiger-Light"/>
              </a:rPr>
              <a:t>Ital </a:t>
            </a:r>
            <a:r>
              <a:rPr lang="en-US" sz="1400" dirty="0" err="1">
                <a:solidFill>
                  <a:srgbClr val="FFFFFF"/>
                </a:solidFill>
                <a:latin typeface="Frutiger-Light"/>
              </a:rPr>
              <a:t>Cardiol</a:t>
            </a:r>
            <a:r>
              <a:rPr lang="en-US" sz="1400" dirty="0">
                <a:solidFill>
                  <a:srgbClr val="FFFFFF"/>
                </a:solidFill>
                <a:latin typeface="Frutiger-Light"/>
              </a:rPr>
              <a:t> 2015;16(9 </a:t>
            </a:r>
            <a:r>
              <a:rPr lang="en-US" sz="1400" dirty="0" err="1">
                <a:solidFill>
                  <a:srgbClr val="FFFFFF"/>
                </a:solidFill>
                <a:latin typeface="Frutiger-Light"/>
              </a:rPr>
              <a:t>Suppl</a:t>
            </a:r>
            <a:r>
              <a:rPr lang="en-US" sz="1400" dirty="0">
                <a:solidFill>
                  <a:srgbClr val="FFFFFF"/>
                </a:solidFill>
                <a:latin typeface="Frutiger-Light"/>
              </a:rPr>
              <a:t> 1):3S-16S</a:t>
            </a:r>
            <a:endParaRPr lang="it-IT" sz="3600" dirty="0">
              <a:solidFill>
                <a:srgbClr val="FFFFFF"/>
              </a:solidFill>
            </a:endParaRPr>
          </a:p>
        </p:txBody>
      </p:sp>
    </p:spTree>
    <p:extLst>
      <p:ext uri="{BB962C8B-B14F-4D97-AF65-F5344CB8AC3E}">
        <p14:creationId xmlns:p14="http://schemas.microsoft.com/office/powerpoint/2010/main" val="3439854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6495" t="18237" r="29360" b="23181"/>
          <a:stretch/>
        </p:blipFill>
        <p:spPr>
          <a:xfrm>
            <a:off x="682388" y="26484"/>
            <a:ext cx="8024883" cy="5985304"/>
          </a:xfrm>
          <a:prstGeom prst="rect">
            <a:avLst/>
          </a:prstGeom>
        </p:spPr>
      </p:pic>
      <p:sp>
        <p:nvSpPr>
          <p:cNvPr id="3" name="Rectangle 2"/>
          <p:cNvSpPr/>
          <p:nvPr/>
        </p:nvSpPr>
        <p:spPr>
          <a:xfrm>
            <a:off x="900752" y="6333678"/>
            <a:ext cx="712413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0" cap="none" spc="0" normalizeH="0" baseline="0" noProof="0" dirty="0">
                <a:ln>
                  <a:noFill/>
                </a:ln>
                <a:solidFill>
                  <a:srgbClr val="FFFFFF"/>
                </a:solidFill>
                <a:effectLst/>
                <a:uLnTx/>
                <a:uFillTx/>
                <a:latin typeface="VpgtxdAdvPTimesB"/>
                <a:ea typeface="+mn-ea"/>
                <a:cs typeface="+mn-cs"/>
              </a:rPr>
              <a:t>Parasrampuria DA and  </a:t>
            </a:r>
            <a:r>
              <a:rPr kumimoji="0" lang="it-IT" sz="1400" b="0" i="0" u="none" strike="noStrike" kern="0" cap="none" spc="0" normalizeH="0" baseline="0" noProof="0" dirty="0">
                <a:ln>
                  <a:noFill/>
                </a:ln>
                <a:solidFill>
                  <a:srgbClr val="FFFFFF"/>
                </a:solidFill>
                <a:effectLst/>
                <a:uLnTx/>
                <a:uFillTx/>
                <a:latin typeface="DgvrtvAdvNPSTim-B"/>
                <a:ea typeface="+mn-ea"/>
                <a:cs typeface="+mn-cs"/>
              </a:rPr>
              <a:t> </a:t>
            </a:r>
            <a:r>
              <a:rPr kumimoji="0" lang="it-IT" sz="1400" b="0" i="0" u="none" strike="noStrike" kern="0" cap="none" spc="0" normalizeH="0" baseline="0" noProof="0" dirty="0">
                <a:ln>
                  <a:noFill/>
                </a:ln>
                <a:solidFill>
                  <a:srgbClr val="FFFFFF"/>
                </a:solidFill>
                <a:effectLst/>
                <a:uLnTx/>
                <a:uFillTx/>
                <a:latin typeface="VpgtxdAdvPTimesB"/>
                <a:ea typeface="+mn-ea"/>
                <a:cs typeface="+mn-cs"/>
              </a:rPr>
              <a:t>Kenneth E. Truitt KE </a:t>
            </a:r>
            <a:r>
              <a:rPr kumimoji="0" lang="it-IT" sz="1400" b="0" i="0" u="none" strike="noStrike" kern="0" cap="none" spc="0" normalizeH="0" baseline="0" noProof="0" dirty="0">
                <a:ln>
                  <a:noFill/>
                </a:ln>
                <a:solidFill>
                  <a:srgbClr val="FFFFFF"/>
                </a:solidFill>
                <a:effectLst/>
                <a:uLnTx/>
                <a:uFillTx/>
                <a:latin typeface="PwwyvmAdvPTimes"/>
                <a:ea typeface="+mn-ea"/>
                <a:cs typeface="+mn-cs"/>
              </a:rPr>
              <a:t>Clin Pharmacokinet (2016) 55:641–655</a:t>
            </a:r>
            <a:endParaRPr kumimoji="0" lang="it-IT" sz="1400" b="0" i="0" u="none" strike="noStrike" kern="0" cap="none" spc="0" normalizeH="0" baseline="0" noProof="0" dirty="0">
              <a:ln>
                <a:noFill/>
              </a:ln>
              <a:solidFill>
                <a:srgbClr val="FFFFFF"/>
              </a:solidFill>
              <a:effectLst/>
              <a:uLnTx/>
              <a:uFillTx/>
              <a:latin typeface="Arial" charset="0"/>
              <a:ea typeface="+mn-ea"/>
              <a:cs typeface="+mn-cs"/>
            </a:endParaRPr>
          </a:p>
        </p:txBody>
      </p:sp>
    </p:spTree>
    <p:extLst>
      <p:ext uri="{BB962C8B-B14F-4D97-AF65-F5344CB8AC3E}">
        <p14:creationId xmlns:p14="http://schemas.microsoft.com/office/powerpoint/2010/main" val="20800078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338"/>
            <a:ext cx="9144000" cy="1143000"/>
          </a:xfrm>
        </p:spPr>
        <p:txBody>
          <a:bodyPr/>
          <a:lstStyle/>
          <a:p>
            <a:r>
              <a:rPr lang="it-IT" sz="2800" dirty="0">
                <a:latin typeface="Times New Roman" panose="02020603050405020304" pitchFamily="18" charset="0"/>
                <a:cs typeface="Times New Roman" panose="02020603050405020304" pitchFamily="18" charset="0"/>
              </a:rPr>
              <a:t>Siti d’azione del warfarin e dei nuovi anticoagulanti orali nella cascata </a:t>
            </a:r>
            <a:r>
              <a:rPr lang="it-IT" sz="2800" dirty="0" smtClean="0">
                <a:latin typeface="Times New Roman" panose="02020603050405020304" pitchFamily="18" charset="0"/>
                <a:cs typeface="Times New Roman" panose="02020603050405020304" pitchFamily="18" charset="0"/>
              </a:rPr>
              <a:t>coagulativa</a:t>
            </a:r>
            <a:endParaRPr lang="it-IT" sz="2800" dirty="0"/>
          </a:p>
        </p:txBody>
      </p:sp>
      <p:pic>
        <p:nvPicPr>
          <p:cNvPr id="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876" t="20772" r="20937" b="8823"/>
          <a:stretch/>
        </p:blipFill>
        <p:spPr bwMode="auto">
          <a:xfrm>
            <a:off x="423738" y="1001458"/>
            <a:ext cx="8313907" cy="5655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6"/>
          <p:cNvSpPr/>
          <p:nvPr/>
        </p:nvSpPr>
        <p:spPr>
          <a:xfrm>
            <a:off x="492601" y="6138891"/>
            <a:ext cx="2977197" cy="400110"/>
          </a:xfrm>
          <a:prstGeom prst="rect">
            <a:avLst/>
          </a:prstGeom>
        </p:spPr>
        <p:txBody>
          <a:bodyPr wrap="square">
            <a:spAutoFit/>
          </a:bodyPr>
          <a:lstStyle/>
          <a:p>
            <a:r>
              <a:rPr lang="en-US" sz="1000" b="1" dirty="0" err="1" smtClean="0">
                <a:solidFill>
                  <a:srgbClr val="231F20"/>
                </a:solidFill>
                <a:latin typeface="Frutiger-Light"/>
              </a:rPr>
              <a:t>Ferri</a:t>
            </a:r>
            <a:r>
              <a:rPr lang="en-US" sz="1000" b="1" dirty="0" smtClean="0">
                <a:solidFill>
                  <a:srgbClr val="231F20"/>
                </a:solidFill>
                <a:latin typeface="Frutiger-Light"/>
              </a:rPr>
              <a:t> N and Corsini A G </a:t>
            </a:r>
            <a:r>
              <a:rPr lang="en-US" sz="1000" b="1" dirty="0">
                <a:solidFill>
                  <a:srgbClr val="231F20"/>
                </a:solidFill>
                <a:latin typeface="Frutiger-Light"/>
              </a:rPr>
              <a:t>Ital </a:t>
            </a:r>
            <a:r>
              <a:rPr lang="en-US" sz="1000" b="1" dirty="0" err="1">
                <a:solidFill>
                  <a:srgbClr val="231F20"/>
                </a:solidFill>
                <a:latin typeface="Frutiger-Light"/>
              </a:rPr>
              <a:t>Cardiol</a:t>
            </a:r>
            <a:r>
              <a:rPr lang="en-US" sz="1000" b="1" dirty="0">
                <a:solidFill>
                  <a:srgbClr val="231F20"/>
                </a:solidFill>
                <a:latin typeface="Frutiger-Light"/>
              </a:rPr>
              <a:t> 2015;16(9 </a:t>
            </a:r>
            <a:r>
              <a:rPr lang="en-US" sz="1000" b="1" dirty="0" err="1">
                <a:solidFill>
                  <a:srgbClr val="231F20"/>
                </a:solidFill>
                <a:latin typeface="Frutiger-Light"/>
              </a:rPr>
              <a:t>Suppl</a:t>
            </a:r>
            <a:r>
              <a:rPr lang="en-US" sz="1000" b="1" dirty="0">
                <a:solidFill>
                  <a:srgbClr val="231F20"/>
                </a:solidFill>
                <a:latin typeface="Frutiger-Light"/>
              </a:rPr>
              <a:t> 1):3S-16S</a:t>
            </a:r>
            <a:endParaRPr lang="it-IT" sz="2000" b="1" dirty="0">
              <a:solidFill>
                <a:srgbClr val="000000"/>
              </a:solidFill>
            </a:endParaRPr>
          </a:p>
        </p:txBody>
      </p:sp>
    </p:spTree>
    <p:extLst>
      <p:ext uri="{BB962C8B-B14F-4D97-AF65-F5344CB8AC3E}">
        <p14:creationId xmlns:p14="http://schemas.microsoft.com/office/powerpoint/2010/main" val="27455767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2463" y="147638"/>
            <a:ext cx="7839075" cy="1143000"/>
          </a:xfrm>
        </p:spPr>
        <p:txBody>
          <a:bodyPr/>
          <a:lstStyle/>
          <a:p>
            <a:r>
              <a:rPr lang="it-IT" sz="2800" dirty="0">
                <a:latin typeface="Times New Roman" panose="02020603050405020304" pitchFamily="18" charset="0"/>
                <a:cs typeface="Times New Roman" panose="02020603050405020304" pitchFamily="18" charset="0"/>
              </a:rPr>
              <a:t>Principali caratteristiche farmacocinetiche di warfarin e dei nuovi anticoagulanti orali</a:t>
            </a:r>
          </a:p>
        </p:txBody>
      </p:sp>
      <p:pic>
        <p:nvPicPr>
          <p:cNvPr id="5" name="Picture 4"/>
          <p:cNvPicPr>
            <a:picLocks noChangeAspect="1"/>
          </p:cNvPicPr>
          <p:nvPr/>
        </p:nvPicPr>
        <p:blipFill>
          <a:blip r:embed="rId2"/>
          <a:stretch>
            <a:fillRect/>
          </a:stretch>
        </p:blipFill>
        <p:spPr>
          <a:xfrm>
            <a:off x="1987072" y="6376907"/>
            <a:ext cx="5169856" cy="377985"/>
          </a:xfrm>
          <a:prstGeom prst="rect">
            <a:avLst/>
          </a:prstGeom>
        </p:spPr>
      </p:pic>
      <p:pic>
        <p:nvPicPr>
          <p:cNvPr id="13" name="Picture 12"/>
          <p:cNvPicPr>
            <a:picLocks noChangeAspect="1"/>
          </p:cNvPicPr>
          <p:nvPr/>
        </p:nvPicPr>
        <p:blipFill rotWithShape="1">
          <a:blip r:embed="rId3"/>
          <a:srcRect l="25980" t="29058" r="13917" b="15905"/>
          <a:stretch/>
        </p:blipFill>
        <p:spPr>
          <a:xfrm>
            <a:off x="-13647" y="1160063"/>
            <a:ext cx="9251655" cy="4763069"/>
          </a:xfrm>
          <a:prstGeom prst="rect">
            <a:avLst/>
          </a:prstGeom>
        </p:spPr>
      </p:pic>
      <p:pic>
        <p:nvPicPr>
          <p:cNvPr id="14" name="Picture 13"/>
          <p:cNvPicPr>
            <a:picLocks noChangeAspect="1"/>
          </p:cNvPicPr>
          <p:nvPr/>
        </p:nvPicPr>
        <p:blipFill>
          <a:blip r:embed="rId4"/>
          <a:stretch>
            <a:fillRect/>
          </a:stretch>
        </p:blipFill>
        <p:spPr>
          <a:xfrm>
            <a:off x="-3722" y="2106820"/>
            <a:ext cx="9260627" cy="542591"/>
          </a:xfrm>
          <a:prstGeom prst="rect">
            <a:avLst/>
          </a:prstGeom>
        </p:spPr>
      </p:pic>
      <p:pic>
        <p:nvPicPr>
          <p:cNvPr id="15" name="Picture 14"/>
          <p:cNvPicPr>
            <a:picLocks noChangeAspect="1"/>
          </p:cNvPicPr>
          <p:nvPr/>
        </p:nvPicPr>
        <p:blipFill>
          <a:blip r:embed="rId5"/>
          <a:stretch>
            <a:fillRect/>
          </a:stretch>
        </p:blipFill>
        <p:spPr>
          <a:xfrm>
            <a:off x="-6770" y="4005317"/>
            <a:ext cx="9266723" cy="566977"/>
          </a:xfrm>
          <a:prstGeom prst="rect">
            <a:avLst/>
          </a:prstGeom>
        </p:spPr>
      </p:pic>
    </p:spTree>
    <p:extLst>
      <p:ext uri="{BB962C8B-B14F-4D97-AF65-F5344CB8AC3E}">
        <p14:creationId xmlns:p14="http://schemas.microsoft.com/office/powerpoint/2010/main" val="1017775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it-IT" smtClean="0"/>
              <a:t>Rapid Absorption</a:t>
            </a:r>
          </a:p>
        </p:txBody>
      </p:sp>
      <p:pic>
        <p:nvPicPr>
          <p:cNvPr id="13315" name="Picture 5" descr="Slide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6163" y="949325"/>
            <a:ext cx="5903912" cy="422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6"/>
          <p:cNvSpPr txBox="1">
            <a:spLocks/>
          </p:cNvSpPr>
          <p:nvPr/>
        </p:nvSpPr>
        <p:spPr bwMode="auto">
          <a:xfrm>
            <a:off x="6061075" y="3117850"/>
            <a:ext cx="2168525" cy="503238"/>
          </a:xfrm>
          <a:prstGeom prst="rect">
            <a:avLst/>
          </a:prstGeom>
          <a:noFill/>
          <a:ln w="9525">
            <a:solidFill>
              <a:schemeClr val="tx2">
                <a:lumMod val="75000"/>
              </a:schemeClr>
            </a:solidFill>
            <a:miter lim="800000"/>
            <a:headEnd/>
            <a:tailEnd/>
          </a:ln>
        </p:spPr>
        <p:txBody>
          <a:bodyPr/>
          <a:lstStyle/>
          <a:p>
            <a:pPr marL="90488">
              <a:spcBef>
                <a:spcPct val="20000"/>
              </a:spcBef>
              <a:defRPr/>
            </a:pPr>
            <a:r>
              <a:rPr lang="en-US" sz="1400">
                <a:solidFill>
                  <a:srgbClr val="D9D9D9"/>
                </a:solidFill>
                <a:latin typeface="Arial" pitchFamily="34" charset="0"/>
                <a:cs typeface="MS PGothic"/>
              </a:rPr>
              <a:t>A single 150 mg dose in 12 healthy males.</a:t>
            </a:r>
          </a:p>
        </p:txBody>
      </p:sp>
      <p:sp>
        <p:nvSpPr>
          <p:cNvPr id="13317" name="Content Placeholder 6"/>
          <p:cNvSpPr txBox="1">
            <a:spLocks/>
          </p:cNvSpPr>
          <p:nvPr/>
        </p:nvSpPr>
        <p:spPr bwMode="auto">
          <a:xfrm>
            <a:off x="292100" y="5237163"/>
            <a:ext cx="85344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00050" indent="-400050">
              <a:defRPr>
                <a:solidFill>
                  <a:schemeClr val="bg1"/>
                </a:solidFill>
                <a:latin typeface="Arial" pitchFamily="34" charset="0"/>
                <a:ea typeface="MS PGothic" pitchFamily="34" charset="-128"/>
              </a:defRPr>
            </a:lvl1pPr>
            <a:lvl2pPr marL="857250" indent="-400050">
              <a:defRPr>
                <a:solidFill>
                  <a:schemeClr val="bg1"/>
                </a:solidFill>
                <a:latin typeface="Arial" pitchFamily="34" charset="0"/>
                <a:ea typeface="MS PGothic" pitchFamily="34" charset="-128"/>
              </a:defRPr>
            </a:lvl2pPr>
            <a:lvl3pPr marL="1143000" indent="-228600">
              <a:defRPr>
                <a:solidFill>
                  <a:schemeClr val="bg1"/>
                </a:solidFill>
                <a:latin typeface="Arial" pitchFamily="34" charset="0"/>
                <a:ea typeface="MS PGothic" pitchFamily="34" charset="-128"/>
              </a:defRPr>
            </a:lvl3pPr>
            <a:lvl4pPr marL="1600200" indent="-228600">
              <a:defRPr>
                <a:solidFill>
                  <a:schemeClr val="bg1"/>
                </a:solidFill>
                <a:latin typeface="Arial" pitchFamily="34" charset="0"/>
                <a:ea typeface="MS PGothic" pitchFamily="34" charset="-128"/>
              </a:defRPr>
            </a:lvl4pPr>
            <a:lvl5pPr marL="2057400" indent="-228600">
              <a:defRPr>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bg1"/>
                </a:solidFill>
                <a:latin typeface="Arial" pitchFamily="34" charset="0"/>
                <a:ea typeface="MS PGothic" pitchFamily="34" charset="-128"/>
              </a:defRPr>
            </a:lvl9pPr>
          </a:lstStyle>
          <a:p>
            <a:pPr>
              <a:spcBef>
                <a:spcPct val="20000"/>
              </a:spcBef>
              <a:buClr>
                <a:srgbClr val="FF5050"/>
              </a:buClr>
              <a:buSzPct val="160000"/>
              <a:buFontTx/>
              <a:buChar char="•"/>
            </a:pPr>
            <a:r>
              <a:rPr lang="en-US" altLang="it-IT" sz="2000" smtClean="0">
                <a:solidFill>
                  <a:srgbClr val="FFFFFF"/>
                </a:solidFill>
                <a:ea typeface="Osaka"/>
                <a:cs typeface="Osaka"/>
              </a:rPr>
              <a:t>Rapid absorption (C</a:t>
            </a:r>
            <a:r>
              <a:rPr lang="en-US" altLang="it-IT" sz="2000" baseline="-25000" smtClean="0">
                <a:solidFill>
                  <a:srgbClr val="FFFFFF"/>
                </a:solidFill>
                <a:ea typeface="Osaka"/>
                <a:cs typeface="Osaka"/>
              </a:rPr>
              <a:t>max</a:t>
            </a:r>
            <a:r>
              <a:rPr lang="en-US" altLang="it-IT" sz="2000" smtClean="0">
                <a:solidFill>
                  <a:srgbClr val="FFFFFF"/>
                </a:solidFill>
                <a:ea typeface="Osaka"/>
                <a:cs typeface="Osaka"/>
              </a:rPr>
              <a:t> in  up to 2 hours)</a:t>
            </a:r>
          </a:p>
          <a:p>
            <a:pPr lvl="1">
              <a:spcBef>
                <a:spcPct val="20000"/>
              </a:spcBef>
              <a:buClr>
                <a:srgbClr val="FF5050"/>
              </a:buClr>
              <a:buSzPct val="160000"/>
              <a:buFontTx/>
              <a:buChar char="•"/>
            </a:pPr>
            <a:r>
              <a:rPr lang="en-US" altLang="it-IT" sz="1800" smtClean="0">
                <a:solidFill>
                  <a:srgbClr val="FFFFFF"/>
                </a:solidFill>
                <a:ea typeface="Osaka"/>
                <a:cs typeface="Osaka"/>
              </a:rPr>
              <a:t>Food delayed C</a:t>
            </a:r>
            <a:r>
              <a:rPr lang="en-US" altLang="it-IT" sz="1800" baseline="-25000" smtClean="0">
                <a:solidFill>
                  <a:srgbClr val="FFFFFF"/>
                </a:solidFill>
                <a:ea typeface="Osaka"/>
                <a:cs typeface="Osaka"/>
              </a:rPr>
              <a:t>max</a:t>
            </a:r>
            <a:r>
              <a:rPr lang="en-US" altLang="it-IT" sz="1800" smtClean="0">
                <a:solidFill>
                  <a:srgbClr val="FFFFFF"/>
                </a:solidFill>
                <a:ea typeface="Osaka"/>
                <a:cs typeface="Osaka"/>
              </a:rPr>
              <a:t> by 2 hours</a:t>
            </a:r>
          </a:p>
          <a:p>
            <a:pPr lvl="1">
              <a:spcBef>
                <a:spcPct val="20000"/>
              </a:spcBef>
              <a:buClr>
                <a:srgbClr val="FF5050"/>
              </a:buClr>
              <a:buSzPct val="160000"/>
              <a:buFontTx/>
              <a:buChar char="•"/>
            </a:pPr>
            <a:r>
              <a:rPr lang="en-US" altLang="it-IT" sz="1800" smtClean="0">
                <a:solidFill>
                  <a:srgbClr val="FFFFFF"/>
                </a:solidFill>
                <a:ea typeface="Osaka"/>
                <a:cs typeface="Osaka"/>
              </a:rPr>
              <a:t>Surgery delayed C</a:t>
            </a:r>
            <a:r>
              <a:rPr lang="en-US" altLang="it-IT" sz="1800" baseline="-25000" smtClean="0">
                <a:solidFill>
                  <a:srgbClr val="FFFFFF"/>
                </a:solidFill>
                <a:ea typeface="Osaka"/>
                <a:cs typeface="Osaka"/>
              </a:rPr>
              <a:t>max </a:t>
            </a:r>
            <a:r>
              <a:rPr lang="en-US" altLang="it-IT" sz="1800" smtClean="0">
                <a:solidFill>
                  <a:srgbClr val="FFFFFF"/>
                </a:solidFill>
                <a:ea typeface="Osaka"/>
                <a:cs typeface="Osaka"/>
              </a:rPr>
              <a:t>by 4 hours</a:t>
            </a:r>
          </a:p>
        </p:txBody>
      </p:sp>
      <p:sp>
        <p:nvSpPr>
          <p:cNvPr id="13319" name="Rectangle 5"/>
          <p:cNvSpPr>
            <a:spLocks noChangeArrowheads="1"/>
          </p:cNvSpPr>
          <p:nvPr/>
        </p:nvSpPr>
        <p:spPr bwMode="auto">
          <a:xfrm>
            <a:off x="3143250" y="6496050"/>
            <a:ext cx="59293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bg1"/>
                </a:solidFill>
                <a:latin typeface="Arial" pitchFamily="34" charset="0"/>
                <a:ea typeface="MS PGothic" pitchFamily="34" charset="-128"/>
              </a:defRPr>
            </a:lvl1pPr>
            <a:lvl2pPr marL="742950" indent="-285750">
              <a:defRPr>
                <a:solidFill>
                  <a:schemeClr val="bg1"/>
                </a:solidFill>
                <a:latin typeface="Arial" pitchFamily="34" charset="0"/>
                <a:ea typeface="MS PGothic" pitchFamily="34" charset="-128"/>
              </a:defRPr>
            </a:lvl2pPr>
            <a:lvl3pPr marL="1143000" indent="-228600">
              <a:defRPr>
                <a:solidFill>
                  <a:schemeClr val="bg1"/>
                </a:solidFill>
                <a:latin typeface="Arial" pitchFamily="34" charset="0"/>
                <a:ea typeface="MS PGothic" pitchFamily="34" charset="-128"/>
              </a:defRPr>
            </a:lvl3pPr>
            <a:lvl4pPr marL="1600200" indent="-228600">
              <a:defRPr>
                <a:solidFill>
                  <a:schemeClr val="bg1"/>
                </a:solidFill>
                <a:latin typeface="Arial" pitchFamily="34" charset="0"/>
                <a:ea typeface="MS PGothic" pitchFamily="34" charset="-128"/>
              </a:defRPr>
            </a:lvl4pPr>
            <a:lvl5pPr marL="2057400" indent="-228600">
              <a:defRPr>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bg1"/>
                </a:solidFill>
                <a:latin typeface="Arial" pitchFamily="34" charset="0"/>
                <a:ea typeface="MS PGothic" pitchFamily="34" charset="-128"/>
              </a:defRPr>
            </a:lvl9pPr>
          </a:lstStyle>
          <a:p>
            <a:pPr algn="r"/>
            <a:r>
              <a:rPr lang="en-GB" altLang="it-IT" sz="1200" smtClean="0">
                <a:solidFill>
                  <a:srgbClr val="FFFFFF"/>
                </a:solidFill>
                <a:latin typeface="Tahoma" pitchFamily="34" charset="0"/>
              </a:rPr>
              <a:t> </a:t>
            </a:r>
            <a:r>
              <a:rPr lang="en-US" altLang="it-IT" sz="1200" smtClean="0">
                <a:solidFill>
                  <a:srgbClr val="F2F2F2"/>
                </a:solidFill>
                <a:ea typeface="Osaka"/>
                <a:cs typeface="Osaka"/>
              </a:rPr>
              <a:t>Stangier J.: </a:t>
            </a:r>
            <a:r>
              <a:rPr lang="en-US" altLang="it-IT" sz="1200" i="1" smtClean="0">
                <a:solidFill>
                  <a:srgbClr val="F2F2F2"/>
                </a:solidFill>
                <a:ea typeface="Osaka"/>
                <a:cs typeface="Osaka"/>
              </a:rPr>
              <a:t>Clin Pharmacokinet </a:t>
            </a:r>
            <a:r>
              <a:rPr lang="en-US" altLang="it-IT" sz="1200" smtClean="0">
                <a:solidFill>
                  <a:srgbClr val="F2F2F2"/>
                </a:solidFill>
                <a:ea typeface="Osaka"/>
                <a:cs typeface="Osaka"/>
              </a:rPr>
              <a:t>2008:47:285-295</a:t>
            </a:r>
          </a:p>
        </p:txBody>
      </p:sp>
    </p:spTree>
    <p:extLst>
      <p:ext uri="{BB962C8B-B14F-4D97-AF65-F5344CB8AC3E}">
        <p14:creationId xmlns:p14="http://schemas.microsoft.com/office/powerpoint/2010/main" val="31464278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01442" name="Picture 2"/>
          <p:cNvPicPr>
            <a:picLocks noChangeAspect="1" noChangeArrowheads="1"/>
          </p:cNvPicPr>
          <p:nvPr/>
        </p:nvPicPr>
        <p:blipFill>
          <a:blip r:embed="rId2" cstate="print"/>
          <a:srcRect/>
          <a:stretch>
            <a:fillRect/>
          </a:stretch>
        </p:blipFill>
        <p:spPr bwMode="auto">
          <a:xfrm>
            <a:off x="1081090" y="113461"/>
            <a:ext cx="5023876" cy="1606173"/>
          </a:xfrm>
          <a:prstGeom prst="rect">
            <a:avLst/>
          </a:prstGeom>
          <a:noFill/>
          <a:ln w="9525">
            <a:noFill/>
            <a:miter lim="800000"/>
            <a:headEnd/>
            <a:tailEnd/>
          </a:ln>
          <a:effectLst/>
        </p:spPr>
      </p:pic>
      <p:pic>
        <p:nvPicPr>
          <p:cNvPr id="701443" name="Picture 3"/>
          <p:cNvPicPr>
            <a:picLocks noChangeAspect="1" noChangeArrowheads="1"/>
          </p:cNvPicPr>
          <p:nvPr/>
        </p:nvPicPr>
        <p:blipFill>
          <a:blip r:embed="rId3" cstate="print"/>
          <a:srcRect/>
          <a:stretch>
            <a:fillRect/>
          </a:stretch>
        </p:blipFill>
        <p:spPr bwMode="auto">
          <a:xfrm>
            <a:off x="38893" y="1733830"/>
            <a:ext cx="5800725" cy="5057775"/>
          </a:xfrm>
          <a:prstGeom prst="rect">
            <a:avLst/>
          </a:prstGeom>
          <a:noFill/>
          <a:ln w="9525">
            <a:noFill/>
            <a:miter lim="800000"/>
            <a:headEnd/>
            <a:tailEnd/>
          </a:ln>
          <a:effectLst/>
        </p:spPr>
      </p:pic>
      <p:pic>
        <p:nvPicPr>
          <p:cNvPr id="701444" name="Picture 4"/>
          <p:cNvPicPr>
            <a:picLocks noChangeAspect="1" noChangeArrowheads="1"/>
          </p:cNvPicPr>
          <p:nvPr/>
        </p:nvPicPr>
        <p:blipFill>
          <a:blip r:embed="rId4" cstate="print"/>
          <a:srcRect/>
          <a:stretch>
            <a:fillRect/>
          </a:stretch>
        </p:blipFill>
        <p:spPr bwMode="auto">
          <a:xfrm>
            <a:off x="6409206" y="1791261"/>
            <a:ext cx="2317936" cy="412864"/>
          </a:xfrm>
          <a:prstGeom prst="rect">
            <a:avLst/>
          </a:prstGeom>
          <a:noFill/>
          <a:ln w="9525">
            <a:noFill/>
            <a:miter lim="800000"/>
            <a:headEnd/>
            <a:tailEnd/>
          </a:ln>
          <a:effectLst/>
        </p:spPr>
      </p:pic>
      <p:pic>
        <p:nvPicPr>
          <p:cNvPr id="2" name="Picture 1"/>
          <p:cNvPicPr>
            <a:picLocks noChangeAspect="1"/>
          </p:cNvPicPr>
          <p:nvPr/>
        </p:nvPicPr>
        <p:blipFill>
          <a:blip r:embed="rId5"/>
          <a:stretch>
            <a:fillRect/>
          </a:stretch>
        </p:blipFill>
        <p:spPr>
          <a:xfrm>
            <a:off x="5998542" y="2767263"/>
            <a:ext cx="3125935" cy="2798570"/>
          </a:xfrm>
          <a:prstGeom prst="rect">
            <a:avLst/>
          </a:prstGeom>
        </p:spPr>
      </p:pic>
    </p:spTree>
    <p:extLst>
      <p:ext uri="{BB962C8B-B14F-4D97-AF65-F5344CB8AC3E}">
        <p14:creationId xmlns:p14="http://schemas.microsoft.com/office/powerpoint/2010/main" val="3270780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lstStyle/>
          <a:p>
            <a:r>
              <a:rPr lang="it-IT" sz="3600" dirty="0" smtClean="0">
                <a:solidFill>
                  <a:srgbClr val="FFFF00"/>
                </a:solidFill>
                <a:latin typeface="Times New Roman" panose="02020603050405020304" pitchFamily="18" charset="0"/>
                <a:cs typeface="Times New Roman" panose="02020603050405020304" pitchFamily="18" charset="0"/>
              </a:rPr>
              <a:t>Foods does not affect the pharmacokinetic profile of apixaban  </a:t>
            </a:r>
            <a:endParaRPr lang="it-IT" sz="3600" dirty="0">
              <a:solidFill>
                <a:srgbClr val="FFFF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2"/>
          <a:srcRect l="29683" t="35696" r="27197" b="22931"/>
          <a:stretch/>
        </p:blipFill>
        <p:spPr>
          <a:xfrm>
            <a:off x="789504" y="1674255"/>
            <a:ext cx="7856661" cy="4234668"/>
          </a:xfrm>
          <a:prstGeom prst="rect">
            <a:avLst/>
          </a:prstGeom>
        </p:spPr>
      </p:pic>
      <p:sp>
        <p:nvSpPr>
          <p:cNvPr id="4" name="Rectangle 3"/>
          <p:cNvSpPr/>
          <p:nvPr/>
        </p:nvSpPr>
        <p:spPr>
          <a:xfrm>
            <a:off x="5383963" y="2165020"/>
            <a:ext cx="3268844" cy="338554"/>
          </a:xfrm>
          <a:prstGeom prst="rect">
            <a:avLst/>
          </a:prstGeom>
        </p:spPr>
        <p:txBody>
          <a:bodyPr wrap="none">
            <a:spAutoFit/>
          </a:bodyPr>
          <a:lstStyle/>
          <a:p>
            <a:r>
              <a:rPr lang="pt-BR" dirty="0">
                <a:solidFill>
                  <a:srgbClr val="FFFFFF"/>
                </a:solidFill>
              </a:rPr>
              <a:t>, </a:t>
            </a:r>
            <a:r>
              <a:rPr lang="pt-BR" dirty="0" smtClean="0">
                <a:solidFill>
                  <a:srgbClr val="000514"/>
                </a:solidFill>
              </a:rPr>
              <a:t>◊ Fasted </a:t>
            </a:r>
            <a:r>
              <a:rPr lang="pt-BR" dirty="0">
                <a:solidFill>
                  <a:srgbClr val="000514"/>
                </a:solidFill>
              </a:rPr>
              <a:t>(n = 23); </a:t>
            </a:r>
            <a:r>
              <a:rPr lang="pt-BR" dirty="0" smtClean="0">
                <a:solidFill>
                  <a:srgbClr val="000514"/>
                </a:solidFill>
              </a:rPr>
              <a:t>■ </a:t>
            </a:r>
            <a:r>
              <a:rPr lang="pt-BR" dirty="0">
                <a:solidFill>
                  <a:srgbClr val="000514"/>
                </a:solidFill>
              </a:rPr>
              <a:t>Fed (n = 22</a:t>
            </a:r>
            <a:endParaRPr lang="it-IT" dirty="0">
              <a:solidFill>
                <a:srgbClr val="000514"/>
              </a:solidFill>
            </a:endParaRPr>
          </a:p>
        </p:txBody>
      </p:sp>
      <p:sp>
        <p:nvSpPr>
          <p:cNvPr id="5" name="Rectangle 4"/>
          <p:cNvSpPr/>
          <p:nvPr/>
        </p:nvSpPr>
        <p:spPr>
          <a:xfrm>
            <a:off x="2081803" y="6260504"/>
            <a:ext cx="5455340" cy="338554"/>
          </a:xfrm>
          <a:prstGeom prst="rect">
            <a:avLst/>
          </a:prstGeom>
        </p:spPr>
        <p:txBody>
          <a:bodyPr wrap="none">
            <a:spAutoFit/>
          </a:bodyPr>
          <a:lstStyle/>
          <a:p>
            <a:r>
              <a:rPr lang="it-IT" dirty="0" smtClean="0">
                <a:solidFill>
                  <a:srgbClr val="FFFFFF"/>
                </a:solidFill>
              </a:rPr>
              <a:t>Frost C et al Br </a:t>
            </a:r>
            <a:r>
              <a:rPr lang="it-IT" dirty="0">
                <a:solidFill>
                  <a:srgbClr val="FFFFFF"/>
                </a:solidFill>
              </a:rPr>
              <a:t>J Clin Pharmacol. 2013 Nov;76(5):</a:t>
            </a:r>
            <a:r>
              <a:rPr lang="it-IT" dirty="0" smtClean="0">
                <a:solidFill>
                  <a:srgbClr val="FFFFFF"/>
                </a:solidFill>
              </a:rPr>
              <a:t>776-86 </a:t>
            </a:r>
            <a:endParaRPr lang="it-IT" dirty="0">
              <a:solidFill>
                <a:srgbClr val="FFFFFF"/>
              </a:solidFill>
            </a:endParaRPr>
          </a:p>
        </p:txBody>
      </p:sp>
    </p:spTree>
    <p:extLst>
      <p:ext uri="{BB962C8B-B14F-4D97-AF65-F5344CB8AC3E}">
        <p14:creationId xmlns:p14="http://schemas.microsoft.com/office/powerpoint/2010/main" val="92121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218"/>
            <a:ext cx="9144000" cy="1143000"/>
          </a:xfrm>
        </p:spPr>
        <p:txBody>
          <a:bodyPr/>
          <a:lstStyle/>
          <a:p>
            <a:r>
              <a:rPr lang="en-US" sz="2800" dirty="0">
                <a:solidFill>
                  <a:srgbClr val="FFFF00"/>
                </a:solidFill>
                <a:latin typeface="Times New Roman" panose="02020603050405020304" pitchFamily="18" charset="0"/>
                <a:cs typeface="Times New Roman" panose="02020603050405020304" pitchFamily="18" charset="0"/>
              </a:rPr>
              <a:t>P</a:t>
            </a:r>
            <a:r>
              <a:rPr lang="en-US" sz="2800" dirty="0" smtClean="0">
                <a:solidFill>
                  <a:srgbClr val="FFFF00"/>
                </a:solidFill>
                <a:latin typeface="Times New Roman" panose="02020603050405020304" pitchFamily="18" charset="0"/>
                <a:cs typeface="Times New Roman" panose="02020603050405020304" pitchFamily="18" charset="0"/>
              </a:rPr>
              <a:t>lasma </a:t>
            </a:r>
            <a:r>
              <a:rPr lang="en-US" sz="2800" dirty="0">
                <a:solidFill>
                  <a:srgbClr val="FFFF00"/>
                </a:solidFill>
                <a:latin typeface="Times New Roman" panose="02020603050405020304" pitchFamily="18" charset="0"/>
                <a:cs typeface="Times New Roman" panose="02020603050405020304" pitchFamily="18" charset="0"/>
              </a:rPr>
              <a:t>concentrations of </a:t>
            </a:r>
            <a:r>
              <a:rPr lang="en-US" sz="2800" dirty="0" err="1">
                <a:solidFill>
                  <a:srgbClr val="FFFF00"/>
                </a:solidFill>
                <a:latin typeface="Times New Roman" panose="02020603050405020304" pitchFamily="18" charset="0"/>
                <a:cs typeface="Times New Roman" panose="02020603050405020304" pitchFamily="18" charset="0"/>
              </a:rPr>
              <a:t>edoxaban</a:t>
            </a:r>
            <a:r>
              <a:rPr lang="en-US" sz="2800" dirty="0">
                <a:solidFill>
                  <a:srgbClr val="FFFF00"/>
                </a:solidFill>
                <a:latin typeface="Times New Roman" panose="02020603050405020304" pitchFamily="18" charset="0"/>
                <a:cs typeface="Times New Roman" panose="02020603050405020304" pitchFamily="18" charset="0"/>
              </a:rPr>
              <a:t> following single oral doses of 60 mg </a:t>
            </a:r>
            <a:r>
              <a:rPr lang="en-US" sz="2800" dirty="0" smtClean="0">
                <a:solidFill>
                  <a:srgbClr val="FFFF00"/>
                </a:solidFill>
                <a:latin typeface="Times New Roman" panose="02020603050405020304" pitchFamily="18" charset="0"/>
                <a:cs typeface="Times New Roman" panose="02020603050405020304" pitchFamily="18" charset="0"/>
              </a:rPr>
              <a:t>in volunteers </a:t>
            </a:r>
            <a:r>
              <a:rPr lang="en-US" sz="2800" dirty="0">
                <a:solidFill>
                  <a:srgbClr val="FFFF00"/>
                </a:solidFill>
                <a:latin typeface="Times New Roman" panose="02020603050405020304" pitchFamily="18" charset="0"/>
                <a:cs typeface="Times New Roman" panose="02020603050405020304" pitchFamily="18" charset="0"/>
              </a:rPr>
              <a:t>in fed and fasted </a:t>
            </a:r>
            <a:r>
              <a:rPr lang="en-US" sz="2800" dirty="0" smtClean="0">
                <a:solidFill>
                  <a:srgbClr val="FFFF00"/>
                </a:solidFill>
                <a:latin typeface="Times New Roman" panose="02020603050405020304" pitchFamily="18" charset="0"/>
                <a:cs typeface="Times New Roman" panose="02020603050405020304" pitchFamily="18" charset="0"/>
              </a:rPr>
              <a:t>states</a:t>
            </a:r>
            <a:br>
              <a:rPr lang="en-US" sz="2800" dirty="0" smtClean="0">
                <a:solidFill>
                  <a:srgbClr val="FFFF00"/>
                </a:solidFill>
                <a:latin typeface="Times New Roman" panose="02020603050405020304" pitchFamily="18" charset="0"/>
                <a:cs typeface="Times New Roman" panose="02020603050405020304" pitchFamily="18" charset="0"/>
              </a:rPr>
            </a:br>
            <a:endParaRPr lang="it-IT" sz="2800" dirty="0">
              <a:solidFill>
                <a:srgbClr val="FFFF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2"/>
          <a:srcRect l="38657" t="38651" r="29287" b="25822"/>
          <a:stretch/>
        </p:blipFill>
        <p:spPr>
          <a:xfrm>
            <a:off x="520477" y="1010655"/>
            <a:ext cx="8334766" cy="5193201"/>
          </a:xfrm>
          <a:prstGeom prst="rect">
            <a:avLst/>
          </a:prstGeom>
        </p:spPr>
      </p:pic>
      <p:sp>
        <p:nvSpPr>
          <p:cNvPr id="4" name="Rectangle 3"/>
          <p:cNvSpPr/>
          <p:nvPr/>
        </p:nvSpPr>
        <p:spPr>
          <a:xfrm>
            <a:off x="1727887" y="6473882"/>
            <a:ext cx="5739905" cy="30777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1" u="none" strike="noStrike" kern="1200" cap="none" spc="0" normalizeH="0" baseline="0" noProof="0" dirty="0" err="1" smtClean="0">
                <a:ln>
                  <a:noFill/>
                </a:ln>
                <a:solidFill>
                  <a:srgbClr val="FFFFFF"/>
                </a:solidFill>
                <a:effectLst/>
                <a:uLnTx/>
                <a:uFillTx/>
                <a:latin typeface="Melior-BoldItalic"/>
                <a:ea typeface="+mn-ea"/>
                <a:cs typeface="+mn-cs"/>
              </a:rPr>
              <a:t>Mendell</a:t>
            </a:r>
            <a:r>
              <a:rPr kumimoji="0" lang="en-US" sz="1400" b="1" i="1" u="none" strike="noStrike" kern="1200" cap="none" spc="0" normalizeH="0" baseline="0" noProof="0" dirty="0" smtClean="0">
                <a:ln>
                  <a:noFill/>
                </a:ln>
                <a:solidFill>
                  <a:srgbClr val="FFFFFF"/>
                </a:solidFill>
                <a:effectLst/>
                <a:uLnTx/>
                <a:uFillTx/>
                <a:latin typeface="Melior-BoldItalic"/>
                <a:ea typeface="+mn-ea"/>
                <a:cs typeface="+mn-cs"/>
              </a:rPr>
              <a:t> J et al. Journal </a:t>
            </a:r>
            <a:r>
              <a:rPr kumimoji="0" lang="en-US" sz="1400" b="1" i="1" u="none" strike="noStrike" kern="1200" cap="none" spc="0" normalizeH="0" baseline="0" noProof="0" dirty="0">
                <a:ln>
                  <a:noFill/>
                </a:ln>
                <a:solidFill>
                  <a:srgbClr val="FFFFFF"/>
                </a:solidFill>
                <a:effectLst/>
                <a:uLnTx/>
                <a:uFillTx/>
                <a:latin typeface="Melior-BoldItalic"/>
                <a:ea typeface="+mn-ea"/>
                <a:cs typeface="+mn-cs"/>
              </a:rPr>
              <a:t>of Clinical Pharmacology, 2011;51:687-694</a:t>
            </a:r>
            <a:endParaRPr kumimoji="0" lang="it-IT" sz="3200" b="0" i="0" u="none" strike="noStrike" kern="1200" cap="none" spc="0" normalizeH="0" baseline="0" noProof="0" dirty="0">
              <a:ln>
                <a:noFill/>
              </a:ln>
              <a:solidFill>
                <a:srgbClr val="FFFFFF"/>
              </a:solidFill>
              <a:effectLst/>
              <a:uLnTx/>
              <a:uFillTx/>
              <a:latin typeface="Arial" charset="0"/>
              <a:ea typeface="+mn-ea"/>
              <a:cs typeface="+mn-cs"/>
            </a:endParaRPr>
          </a:p>
        </p:txBody>
      </p:sp>
    </p:spTree>
    <p:extLst>
      <p:ext uri="{BB962C8B-B14F-4D97-AF65-F5344CB8AC3E}">
        <p14:creationId xmlns:p14="http://schemas.microsoft.com/office/powerpoint/2010/main" val="3678912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94"/>
            <a:ext cx="9251576" cy="1143000"/>
          </a:xfrm>
        </p:spPr>
        <p:txBody>
          <a:bodyPr/>
          <a:lstStyle/>
          <a:p>
            <a:r>
              <a:rPr lang="it-IT" sz="3200" dirty="0">
                <a:solidFill>
                  <a:srgbClr val="FFFF00"/>
                </a:solidFill>
                <a:latin typeface="Times New Roman" panose="02020603050405020304" pitchFamily="18" charset="0"/>
                <a:cs typeface="Times New Roman" panose="02020603050405020304" pitchFamily="18" charset="0"/>
              </a:rPr>
              <a:t>Profilo farmacocinetico dei nuovi anticoagulanti orali in presenza ed assenza di </a:t>
            </a:r>
            <a:r>
              <a:rPr lang="it-IT" sz="3200" dirty="0" smtClean="0">
                <a:solidFill>
                  <a:srgbClr val="FFFF00"/>
                </a:solidFill>
                <a:latin typeface="Times New Roman" panose="02020603050405020304" pitchFamily="18" charset="0"/>
                <a:cs typeface="Times New Roman" panose="02020603050405020304" pitchFamily="18" charset="0"/>
              </a:rPr>
              <a:t>cibo</a:t>
            </a:r>
            <a:endParaRPr lang="it-IT" sz="3200" dirty="0">
              <a:solidFill>
                <a:srgbClr val="FFFF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2"/>
          <a:srcRect l="23233" t="18199" r="19408" b="5331"/>
          <a:stretch/>
        </p:blipFill>
        <p:spPr>
          <a:xfrm>
            <a:off x="28547" y="1189969"/>
            <a:ext cx="7463117" cy="5593977"/>
          </a:xfrm>
          <a:prstGeom prst="rect">
            <a:avLst/>
          </a:prstGeom>
        </p:spPr>
      </p:pic>
      <p:sp>
        <p:nvSpPr>
          <p:cNvPr id="8" name="Rectangle 7"/>
          <p:cNvSpPr/>
          <p:nvPr/>
        </p:nvSpPr>
        <p:spPr>
          <a:xfrm>
            <a:off x="7571874" y="5165561"/>
            <a:ext cx="1395663"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err="1" smtClean="0">
                <a:ln>
                  <a:noFill/>
                </a:ln>
                <a:solidFill>
                  <a:srgbClr val="FFFFFF"/>
                </a:solidFill>
                <a:effectLst/>
                <a:uLnTx/>
                <a:uFillTx/>
                <a:latin typeface="Frutiger-Light"/>
                <a:ea typeface="+mn-ea"/>
                <a:cs typeface="+mn-cs"/>
              </a:rPr>
              <a:t>Ferri</a:t>
            </a:r>
            <a:r>
              <a:rPr kumimoji="0" lang="en-US" sz="1600" b="1" i="0" u="none" strike="noStrike" kern="0" cap="none" spc="0" normalizeH="0" baseline="0" noProof="0" dirty="0" smtClean="0">
                <a:ln>
                  <a:noFill/>
                </a:ln>
                <a:solidFill>
                  <a:srgbClr val="FFFFFF"/>
                </a:solidFill>
                <a:effectLst/>
                <a:uLnTx/>
                <a:uFillTx/>
                <a:latin typeface="Frutiger-Light"/>
                <a:ea typeface="+mn-ea"/>
                <a:cs typeface="+mn-cs"/>
              </a:rPr>
              <a:t> N and Corsini A G Ital </a:t>
            </a:r>
            <a:r>
              <a:rPr kumimoji="0" lang="en-US" sz="1600" b="1" i="0" u="none" strike="noStrike" kern="0" cap="none" spc="0" normalizeH="0" baseline="0" noProof="0" dirty="0" err="1" smtClean="0">
                <a:ln>
                  <a:noFill/>
                </a:ln>
                <a:solidFill>
                  <a:srgbClr val="FFFFFF"/>
                </a:solidFill>
                <a:effectLst/>
                <a:uLnTx/>
                <a:uFillTx/>
                <a:latin typeface="Frutiger-Light"/>
                <a:ea typeface="+mn-ea"/>
                <a:cs typeface="+mn-cs"/>
              </a:rPr>
              <a:t>Cardiol</a:t>
            </a:r>
            <a:r>
              <a:rPr kumimoji="0" lang="en-US" sz="1600" b="1" i="0" u="none" strike="noStrike" kern="0" cap="none" spc="0" normalizeH="0" baseline="0" noProof="0" dirty="0" smtClean="0">
                <a:ln>
                  <a:noFill/>
                </a:ln>
                <a:solidFill>
                  <a:srgbClr val="FFFFFF"/>
                </a:solidFill>
                <a:effectLst/>
                <a:uLnTx/>
                <a:uFillTx/>
                <a:latin typeface="Frutiger-Light"/>
                <a:ea typeface="+mn-ea"/>
                <a:cs typeface="+mn-cs"/>
              </a:rPr>
              <a:t> 2015;16(9 </a:t>
            </a:r>
            <a:r>
              <a:rPr kumimoji="0" lang="en-US" sz="1600" b="1" i="0" u="none" strike="noStrike" kern="0" cap="none" spc="0" normalizeH="0" baseline="0" noProof="0" dirty="0" err="1" smtClean="0">
                <a:ln>
                  <a:noFill/>
                </a:ln>
                <a:solidFill>
                  <a:srgbClr val="FFFFFF"/>
                </a:solidFill>
                <a:effectLst/>
                <a:uLnTx/>
                <a:uFillTx/>
                <a:latin typeface="Frutiger-Light"/>
                <a:ea typeface="+mn-ea"/>
                <a:cs typeface="+mn-cs"/>
              </a:rPr>
              <a:t>Suppl</a:t>
            </a:r>
            <a:r>
              <a:rPr kumimoji="0" lang="en-US" sz="1600" b="1" i="0" u="none" strike="noStrike" kern="0" cap="none" spc="0" normalizeH="0" baseline="0" noProof="0" dirty="0" smtClean="0">
                <a:ln>
                  <a:noFill/>
                </a:ln>
                <a:solidFill>
                  <a:srgbClr val="FFFFFF"/>
                </a:solidFill>
                <a:effectLst/>
                <a:uLnTx/>
                <a:uFillTx/>
                <a:latin typeface="Frutiger-Light"/>
                <a:ea typeface="+mn-ea"/>
                <a:cs typeface="+mn-cs"/>
              </a:rPr>
              <a:t> 1):3S-16S</a:t>
            </a:r>
            <a:endParaRPr kumimoji="0" lang="it-IT" sz="4000" b="1" i="0" u="none" strike="noStrike" kern="0" cap="none" spc="0" normalizeH="0" baseline="0" noProof="0" dirty="0" smtClean="0">
              <a:ln>
                <a:noFill/>
              </a:ln>
              <a:solidFill>
                <a:srgbClr val="FFFFFF"/>
              </a:solidFill>
              <a:effectLst/>
              <a:uLnTx/>
              <a:uFillTx/>
              <a:latin typeface="Arial" charset="0"/>
              <a:ea typeface="+mn-ea"/>
              <a:cs typeface="+mn-cs"/>
            </a:endParaRPr>
          </a:p>
        </p:txBody>
      </p:sp>
    </p:spTree>
    <p:extLst>
      <p:ext uri="{BB962C8B-B14F-4D97-AF65-F5344CB8AC3E}">
        <p14:creationId xmlns:p14="http://schemas.microsoft.com/office/powerpoint/2010/main" val="3134612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526" y="199308"/>
            <a:ext cx="9143999" cy="1143000"/>
          </a:xfrm>
        </p:spPr>
        <p:txBody>
          <a:bodyPr/>
          <a:lstStyle/>
          <a:p>
            <a:r>
              <a:rPr lang="en-US" sz="2800" dirty="0">
                <a:latin typeface="Times New Roman" panose="02020603050405020304" pitchFamily="18" charset="0"/>
                <a:cs typeface="Times New Roman" panose="02020603050405020304" pitchFamily="18" charset="0"/>
              </a:rPr>
              <a:t>Summary of absorption, metabolism, and excretion of </a:t>
            </a:r>
            <a:r>
              <a:rPr lang="en-US" sz="2800" dirty="0" err="1">
                <a:latin typeface="Times New Roman" panose="02020603050405020304" pitchFamily="18" charset="0"/>
                <a:cs typeface="Times New Roman" panose="02020603050405020304" pitchFamily="18" charset="0"/>
              </a:rPr>
              <a:t>dabigatran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rivaroxaban</a:t>
            </a:r>
            <a:r>
              <a:rPr lang="en-US" sz="2800" dirty="0">
                <a:latin typeface="Times New Roman" panose="02020603050405020304" pitchFamily="18" charset="0"/>
                <a:cs typeface="Times New Roman" panose="02020603050405020304" pitchFamily="18" charset="0"/>
              </a:rPr>
              <a:t>, and </a:t>
            </a:r>
            <a:r>
              <a:rPr lang="en-US" sz="2800" dirty="0" err="1" smtClean="0">
                <a:latin typeface="Times New Roman" panose="02020603050405020304" pitchFamily="18" charset="0"/>
                <a:cs typeface="Times New Roman" panose="02020603050405020304" pitchFamily="18" charset="0"/>
              </a:rPr>
              <a:t>apixaban</a:t>
            </a:r>
            <a:endParaRPr lang="it-IT" sz="2800" dirty="0">
              <a:latin typeface="Times New Roman" panose="02020603050405020304" pitchFamily="18" charset="0"/>
              <a:cs typeface="Times New Roman" panose="02020603050405020304" pitchFamily="18" charset="0"/>
            </a:endParaRPr>
          </a:p>
        </p:txBody>
      </p:sp>
      <p:pic>
        <p:nvPicPr>
          <p:cNvPr id="26624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308" t="23343" r="14007" b="16822"/>
          <a:stretch/>
        </p:blipFill>
        <p:spPr bwMode="auto">
          <a:xfrm>
            <a:off x="-12526" y="1350045"/>
            <a:ext cx="9144000" cy="4837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ttangolo 3"/>
          <p:cNvSpPr/>
          <p:nvPr/>
        </p:nvSpPr>
        <p:spPr>
          <a:xfrm>
            <a:off x="1352811" y="6305691"/>
            <a:ext cx="6814159" cy="33855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smtClean="0">
                <a:ln>
                  <a:noFill/>
                </a:ln>
                <a:solidFill>
                  <a:srgbClr val="FFFFFF"/>
                </a:solidFill>
                <a:effectLst/>
                <a:uLnTx/>
                <a:uFillTx/>
                <a:latin typeface="AdvOT35fdff1a"/>
                <a:ea typeface="+mn-ea"/>
                <a:cs typeface="+mn-cs"/>
              </a:rPr>
              <a:t>Gong IY and Kim RB Canadian </a:t>
            </a:r>
            <a:r>
              <a:rPr kumimoji="0" lang="en-US" sz="1600" b="0" i="0" u="none" strike="noStrike" kern="1200" cap="none" spc="0" normalizeH="0" baseline="0" noProof="0" dirty="0">
                <a:ln>
                  <a:noFill/>
                </a:ln>
                <a:solidFill>
                  <a:srgbClr val="FFFFFF"/>
                </a:solidFill>
                <a:effectLst/>
                <a:uLnTx/>
                <a:uFillTx/>
                <a:latin typeface="AdvOT35fdff1a"/>
                <a:ea typeface="+mn-ea"/>
                <a:cs typeface="+mn-cs"/>
              </a:rPr>
              <a:t>Journal of Cardiology 29 (2013) S24</a:t>
            </a:r>
            <a:r>
              <a:rPr kumimoji="0" lang="en-US" sz="1600" b="0" i="0" u="none" strike="noStrike" kern="1200" cap="none" spc="0" normalizeH="0" baseline="0" noProof="0" dirty="0">
                <a:ln>
                  <a:noFill/>
                </a:ln>
                <a:solidFill>
                  <a:srgbClr val="FFFFFF"/>
                </a:solidFill>
                <a:effectLst/>
                <a:uLnTx/>
                <a:uFillTx/>
                <a:latin typeface="AdvPS44A44B"/>
                <a:ea typeface="+mn-ea"/>
                <a:cs typeface="+mn-cs"/>
              </a:rPr>
              <a:t>e</a:t>
            </a:r>
            <a:r>
              <a:rPr kumimoji="0" lang="en-US" sz="1600" b="0" i="0" u="none" strike="noStrike" kern="1200" cap="none" spc="0" normalizeH="0" baseline="0" noProof="0" dirty="0">
                <a:ln>
                  <a:noFill/>
                </a:ln>
                <a:solidFill>
                  <a:srgbClr val="FFFFFF"/>
                </a:solidFill>
                <a:effectLst/>
                <a:uLnTx/>
                <a:uFillTx/>
                <a:latin typeface="AdvOT35fdff1a"/>
                <a:ea typeface="+mn-ea"/>
                <a:cs typeface="+mn-cs"/>
              </a:rPr>
              <a:t>S33</a:t>
            </a:r>
            <a:endParaRPr kumimoji="0" lang="it-IT" sz="1600" b="0" i="0" u="none" strike="noStrike" kern="1200" cap="none" spc="0" normalizeH="0" baseline="0" noProof="0" dirty="0">
              <a:ln>
                <a:noFill/>
              </a:ln>
              <a:solidFill>
                <a:srgbClr val="FFFFFF"/>
              </a:solidFill>
              <a:effectLst/>
              <a:uLnTx/>
              <a:uFillTx/>
              <a:latin typeface="Arial" charset="0"/>
              <a:ea typeface="+mn-ea"/>
              <a:cs typeface="+mn-cs"/>
            </a:endParaRPr>
          </a:p>
        </p:txBody>
      </p:sp>
    </p:spTree>
    <p:extLst>
      <p:ext uri="{BB962C8B-B14F-4D97-AF65-F5344CB8AC3E}">
        <p14:creationId xmlns:p14="http://schemas.microsoft.com/office/powerpoint/2010/main" val="3196816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body" idx="1"/>
          </p:nvPr>
        </p:nvSpPr>
        <p:spPr>
          <a:xfrm>
            <a:off x="323850" y="2359025"/>
            <a:ext cx="8424863" cy="3732213"/>
          </a:xfrm>
        </p:spPr>
        <p:txBody>
          <a:bodyPr/>
          <a:lstStyle/>
          <a:p>
            <a:r>
              <a:rPr lang="it-IT">
                <a:solidFill>
                  <a:schemeClr val="bg1"/>
                </a:solidFill>
              </a:rPr>
              <a:t>Sono delle proteine multifunzionali</a:t>
            </a:r>
          </a:p>
          <a:p>
            <a:endParaRPr lang="it-IT">
              <a:solidFill>
                <a:schemeClr val="bg1"/>
              </a:solidFill>
            </a:endParaRPr>
          </a:p>
          <a:p>
            <a:r>
              <a:rPr lang="it-IT">
                <a:solidFill>
                  <a:schemeClr val="bg1"/>
                </a:solidFill>
              </a:rPr>
              <a:t>Hanno un ruolo fisiologico nella modulazione del trasporto di diverse sostanze quali zuccheri, lipidi, aminoacidi, acidi biliari, steroidi e ormoni.</a:t>
            </a:r>
          </a:p>
        </p:txBody>
      </p:sp>
      <p:sp>
        <p:nvSpPr>
          <p:cNvPr id="228355" name="Rectangle 3"/>
          <p:cNvSpPr>
            <a:spLocks noGrp="1" noChangeArrowheads="1"/>
          </p:cNvSpPr>
          <p:nvPr>
            <p:ph type="title"/>
          </p:nvPr>
        </p:nvSpPr>
        <p:spPr>
          <a:noFill/>
          <a:ln/>
        </p:spPr>
        <p:txBody>
          <a:bodyPr/>
          <a:lstStyle/>
          <a:p>
            <a:r>
              <a:rPr lang="it-IT" b="1">
                <a:solidFill>
                  <a:srgbClr val="FFFF00"/>
                </a:solidFill>
              </a:rPr>
              <a:t>Le Proteine di Trasporto</a:t>
            </a:r>
          </a:p>
        </p:txBody>
      </p:sp>
    </p:spTree>
    <p:extLst>
      <p:ext uri="{BB962C8B-B14F-4D97-AF65-F5344CB8AC3E}">
        <p14:creationId xmlns:p14="http://schemas.microsoft.com/office/powerpoint/2010/main" val="2276562038"/>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a:xfrm>
            <a:off x="674688" y="73025"/>
            <a:ext cx="7772400" cy="1143000"/>
          </a:xfrm>
        </p:spPr>
        <p:txBody>
          <a:bodyPr/>
          <a:lstStyle/>
          <a:p>
            <a:r>
              <a:rPr lang="it-IT" b="1">
                <a:solidFill>
                  <a:srgbClr val="FFFF00"/>
                </a:solidFill>
              </a:rPr>
              <a:t>Le Proteine di Trasporto</a:t>
            </a:r>
          </a:p>
        </p:txBody>
      </p:sp>
      <p:sp>
        <p:nvSpPr>
          <p:cNvPr id="229379" name="Rectangle 3"/>
          <p:cNvSpPr>
            <a:spLocks noGrp="1" noChangeArrowheads="1"/>
          </p:cNvSpPr>
          <p:nvPr>
            <p:ph type="body" sz="half" idx="1"/>
          </p:nvPr>
        </p:nvSpPr>
        <p:spPr>
          <a:xfrm>
            <a:off x="430213" y="1385888"/>
            <a:ext cx="4065587" cy="4867275"/>
          </a:xfrm>
        </p:spPr>
        <p:txBody>
          <a:bodyPr/>
          <a:lstStyle/>
          <a:p>
            <a:pPr>
              <a:lnSpc>
                <a:spcPct val="90000"/>
              </a:lnSpc>
              <a:buFontTx/>
              <a:buNone/>
            </a:pPr>
            <a:r>
              <a:rPr lang="it-IT" sz="3200" b="1">
                <a:solidFill>
                  <a:srgbClr val="00CC00"/>
                </a:solidFill>
              </a:rPr>
              <a:t>Captazione</a:t>
            </a:r>
            <a:r>
              <a:rPr lang="it-IT">
                <a:solidFill>
                  <a:schemeClr val="bg1"/>
                </a:solidFill>
              </a:rPr>
              <a:t>: facilitano l’entrata di sostanze (farmaci) all’interno delle cellule.</a:t>
            </a:r>
          </a:p>
          <a:p>
            <a:pPr>
              <a:lnSpc>
                <a:spcPct val="90000"/>
              </a:lnSpc>
            </a:pPr>
            <a:r>
              <a:rPr lang="it-IT">
                <a:solidFill>
                  <a:schemeClr val="bg1"/>
                </a:solidFill>
              </a:rPr>
              <a:t>OATP </a:t>
            </a:r>
            <a:r>
              <a:rPr lang="it-IT" sz="2400">
                <a:solidFill>
                  <a:schemeClr val="bg1"/>
                </a:solidFill>
              </a:rPr>
              <a:t>(organic anion transporting polypeptide)</a:t>
            </a:r>
          </a:p>
          <a:p>
            <a:pPr>
              <a:lnSpc>
                <a:spcPct val="90000"/>
              </a:lnSpc>
            </a:pPr>
            <a:r>
              <a:rPr lang="it-IT">
                <a:solidFill>
                  <a:schemeClr val="bg1"/>
                </a:solidFill>
              </a:rPr>
              <a:t>OAT </a:t>
            </a:r>
            <a:r>
              <a:rPr lang="it-IT" sz="2400">
                <a:solidFill>
                  <a:schemeClr val="bg1"/>
                </a:solidFill>
              </a:rPr>
              <a:t>(organic anion transporter)</a:t>
            </a:r>
          </a:p>
          <a:p>
            <a:pPr>
              <a:lnSpc>
                <a:spcPct val="90000"/>
              </a:lnSpc>
            </a:pPr>
            <a:r>
              <a:rPr lang="it-IT">
                <a:solidFill>
                  <a:schemeClr val="bg1"/>
                </a:solidFill>
              </a:rPr>
              <a:t>PEPT </a:t>
            </a:r>
            <a:r>
              <a:rPr lang="it-IT" sz="2400">
                <a:solidFill>
                  <a:schemeClr val="bg1"/>
                </a:solidFill>
              </a:rPr>
              <a:t>(peptide transporter)</a:t>
            </a:r>
          </a:p>
        </p:txBody>
      </p:sp>
      <p:sp>
        <p:nvSpPr>
          <p:cNvPr id="229380" name="Rectangle 4"/>
          <p:cNvSpPr>
            <a:spLocks noGrp="1" noChangeArrowheads="1"/>
          </p:cNvSpPr>
          <p:nvPr>
            <p:ph type="body" sz="half" idx="2"/>
          </p:nvPr>
        </p:nvSpPr>
        <p:spPr>
          <a:xfrm>
            <a:off x="4648200" y="1385888"/>
            <a:ext cx="4111625" cy="5237162"/>
          </a:xfrm>
        </p:spPr>
        <p:txBody>
          <a:bodyPr/>
          <a:lstStyle/>
          <a:p>
            <a:pPr>
              <a:lnSpc>
                <a:spcPct val="90000"/>
              </a:lnSpc>
              <a:buFontTx/>
              <a:buNone/>
            </a:pPr>
            <a:r>
              <a:rPr lang="it-IT" sz="3200" b="1">
                <a:solidFill>
                  <a:srgbClr val="00CC00"/>
                </a:solidFill>
              </a:rPr>
              <a:t>Efflusso</a:t>
            </a:r>
            <a:r>
              <a:rPr lang="it-IT">
                <a:solidFill>
                  <a:schemeClr val="bg1"/>
                </a:solidFill>
              </a:rPr>
              <a:t>: esportano sostanze (farmaci) all’esterno delle cellule, anche contro un gradiente di concentrazione.</a:t>
            </a:r>
          </a:p>
          <a:p>
            <a:pPr>
              <a:lnSpc>
                <a:spcPct val="90000"/>
              </a:lnSpc>
            </a:pPr>
            <a:r>
              <a:rPr lang="it-IT">
                <a:solidFill>
                  <a:schemeClr val="bg1"/>
                </a:solidFill>
              </a:rPr>
              <a:t>ABC </a:t>
            </a:r>
            <a:r>
              <a:rPr lang="it-IT" sz="2400">
                <a:solidFill>
                  <a:schemeClr val="bg1"/>
                </a:solidFill>
              </a:rPr>
              <a:t>(ATP binding cassette):</a:t>
            </a:r>
          </a:p>
          <a:p>
            <a:pPr lvl="1">
              <a:lnSpc>
                <a:spcPct val="90000"/>
              </a:lnSpc>
            </a:pPr>
            <a:r>
              <a:rPr lang="it-IT">
                <a:solidFill>
                  <a:schemeClr val="bg1"/>
                </a:solidFill>
              </a:rPr>
              <a:t>ABCB </a:t>
            </a:r>
            <a:r>
              <a:rPr lang="it-IT" sz="2000">
                <a:solidFill>
                  <a:schemeClr val="bg1"/>
                </a:solidFill>
              </a:rPr>
              <a:t>(P-glicoproteina)</a:t>
            </a:r>
          </a:p>
          <a:p>
            <a:pPr lvl="1">
              <a:lnSpc>
                <a:spcPct val="90000"/>
              </a:lnSpc>
            </a:pPr>
            <a:r>
              <a:rPr lang="it-IT">
                <a:solidFill>
                  <a:schemeClr val="bg1"/>
                </a:solidFill>
              </a:rPr>
              <a:t>MDR1 </a:t>
            </a:r>
            <a:r>
              <a:rPr lang="it-IT" sz="2000">
                <a:solidFill>
                  <a:schemeClr val="bg1"/>
                </a:solidFill>
              </a:rPr>
              <a:t>(multidrug resistance protein 1)</a:t>
            </a:r>
          </a:p>
          <a:p>
            <a:pPr>
              <a:lnSpc>
                <a:spcPct val="90000"/>
              </a:lnSpc>
            </a:pPr>
            <a:r>
              <a:rPr lang="it-IT">
                <a:solidFill>
                  <a:schemeClr val="bg1"/>
                </a:solidFill>
              </a:rPr>
              <a:t>BCRP </a:t>
            </a:r>
            <a:r>
              <a:rPr lang="it-IT" sz="2400">
                <a:solidFill>
                  <a:schemeClr val="bg1"/>
                </a:solidFill>
              </a:rPr>
              <a:t>(breast cancer resistance protein)</a:t>
            </a:r>
          </a:p>
        </p:txBody>
      </p:sp>
    </p:spTree>
    <p:extLst>
      <p:ext uri="{BB962C8B-B14F-4D97-AF65-F5344CB8AC3E}">
        <p14:creationId xmlns:p14="http://schemas.microsoft.com/office/powerpoint/2010/main" val="3973281555"/>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Rectangle 2"/>
          <p:cNvSpPr>
            <a:spLocks noGrp="1" noChangeArrowheads="1"/>
          </p:cNvSpPr>
          <p:nvPr>
            <p:ph type="title"/>
          </p:nvPr>
        </p:nvSpPr>
        <p:spPr>
          <a:xfrm>
            <a:off x="0" y="404813"/>
            <a:ext cx="9144000" cy="1143000"/>
          </a:xfrm>
        </p:spPr>
        <p:txBody>
          <a:bodyPr/>
          <a:lstStyle/>
          <a:p>
            <a:r>
              <a:rPr lang="it-IT" sz="2800" b="1">
                <a:solidFill>
                  <a:srgbClr val="FFFF00"/>
                </a:solidFill>
              </a:rPr>
              <a:t>Roles of membrane transporters (T) in pharmacokinetic pathways. T are setting systemic drug levels</a:t>
            </a:r>
            <a:r>
              <a:rPr lang="it-IT" sz="2800">
                <a:solidFill>
                  <a:srgbClr val="FFFF00"/>
                </a:solidFill>
              </a:rPr>
              <a:t/>
            </a:r>
            <a:br>
              <a:rPr lang="it-IT" sz="2800">
                <a:solidFill>
                  <a:srgbClr val="FFFF00"/>
                </a:solidFill>
              </a:rPr>
            </a:br>
            <a:endParaRPr lang="it-IT" sz="2800">
              <a:solidFill>
                <a:srgbClr val="FFFF00"/>
              </a:solidFill>
            </a:endParaRPr>
          </a:p>
        </p:txBody>
      </p:sp>
      <p:pic>
        <p:nvPicPr>
          <p:cNvPr id="526339" name="Picture 3" descr="F005_00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989138"/>
            <a:ext cx="9144000" cy="3729037"/>
          </a:xfrm>
          <a:prstGeom prst="rect">
            <a:avLst/>
          </a:prstGeom>
          <a:noFill/>
          <a:extLst>
            <a:ext uri="{909E8E84-426E-40DD-AFC4-6F175D3DCCD1}">
              <a14:hiddenFill xmlns:a14="http://schemas.microsoft.com/office/drawing/2010/main">
                <a:solidFill>
                  <a:srgbClr val="FFFFFF"/>
                </a:solidFill>
              </a14:hiddenFill>
            </a:ext>
          </a:extLst>
        </p:spPr>
      </p:pic>
      <p:sp>
        <p:nvSpPr>
          <p:cNvPr id="526340" name="Rectangle 4"/>
          <p:cNvSpPr>
            <a:spLocks noChangeArrowheads="1"/>
          </p:cNvSpPr>
          <p:nvPr/>
        </p:nvSpPr>
        <p:spPr bwMode="auto">
          <a:xfrm>
            <a:off x="668338" y="6165850"/>
            <a:ext cx="8007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1" i="0" u="none" strike="noStrike" kern="1200" cap="none" spc="0" normalizeH="0" baseline="0" noProof="0">
                <a:ln>
                  <a:noFill/>
                </a:ln>
                <a:solidFill>
                  <a:srgbClr val="FFFF00"/>
                </a:solidFill>
                <a:effectLst/>
                <a:uLnTx/>
                <a:uFillTx/>
                <a:latin typeface="Times New Roman" pitchFamily="18" charset="0"/>
                <a:ea typeface="+mn-ea"/>
                <a:cs typeface="+mn-cs"/>
              </a:rPr>
              <a:t>Goodman and Gilman’s. The Pharmacological Basis of Therapeutics, 12/E, 2011</a:t>
            </a:r>
          </a:p>
        </p:txBody>
      </p:sp>
    </p:spTree>
    <p:extLst>
      <p:ext uri="{BB962C8B-B14F-4D97-AF65-F5344CB8AC3E}">
        <p14:creationId xmlns:p14="http://schemas.microsoft.com/office/powerpoint/2010/main" val="33431666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386" name="Straight Connector 8"/>
          <p:cNvCxnSpPr>
            <a:cxnSpLocks noChangeShapeType="1"/>
          </p:cNvCxnSpPr>
          <p:nvPr/>
        </p:nvCxnSpPr>
        <p:spPr bwMode="auto">
          <a:xfrm>
            <a:off x="36513" y="5927725"/>
            <a:ext cx="9144000" cy="0"/>
          </a:xfrm>
          <a:prstGeom prst="line">
            <a:avLst/>
          </a:prstGeom>
          <a:noFill/>
          <a:ln w="9525" algn="ctr">
            <a:solidFill>
              <a:srgbClr val="A6A6A6"/>
            </a:solidFill>
            <a:round/>
            <a:headEnd/>
            <a:tailEnd/>
          </a:ln>
          <a:extLst>
            <a:ext uri="{909E8E84-426E-40DD-AFC4-6F175D3DCCD1}">
              <a14:hiddenFill xmlns:a14="http://schemas.microsoft.com/office/drawing/2010/main">
                <a:noFill/>
              </a14:hiddenFill>
            </a:ext>
          </a:extLst>
        </p:spPr>
      </p:cxnSp>
      <p:sp>
        <p:nvSpPr>
          <p:cNvPr id="16387" name="TextBox 9"/>
          <p:cNvSpPr txBox="1">
            <a:spLocks noChangeArrowheads="1"/>
          </p:cNvSpPr>
          <p:nvPr/>
        </p:nvSpPr>
        <p:spPr bwMode="auto">
          <a:xfrm>
            <a:off x="914400" y="5967413"/>
            <a:ext cx="8229600"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l" defTabSz="914400" rtl="0" eaLnBrk="0" fontAlgn="base" latinLnBrk="0" hangingPunct="0">
              <a:lnSpc>
                <a:spcPct val="100000"/>
              </a:lnSpc>
              <a:spcBef>
                <a:spcPct val="20000"/>
              </a:spcBef>
              <a:spcAft>
                <a:spcPct val="0"/>
              </a:spcAft>
              <a:buClrTx/>
              <a:buSzTx/>
              <a:buFontTx/>
              <a:buNone/>
              <a:tabLst/>
              <a:defRPr/>
            </a:pPr>
            <a:r>
              <a:rPr kumimoji="0" lang="en-US" altLang="it-IT" sz="1000" b="0" i="0" u="none" strike="noStrike" kern="1200" cap="none" spc="0" normalizeH="0" baseline="0" noProof="0" smtClean="0">
                <a:ln>
                  <a:noFill/>
                </a:ln>
                <a:solidFill>
                  <a:srgbClr val="000000"/>
                </a:solidFill>
                <a:effectLst/>
                <a:uLnTx/>
                <a:uFillTx/>
                <a:latin typeface="Helvetica" panose="020B0604020202020204" pitchFamily="34" charset="0"/>
                <a:ea typeface="ＭＳ Ｐゴシック" panose="020B0600070205080204" pitchFamily="34" charset="-128"/>
                <a:cs typeface="+mn-cs"/>
              </a:rPr>
              <a:t>Source: </a:t>
            </a:r>
            <a:r>
              <a:rPr kumimoji="0" lang="en-US" altLang="it-IT" sz="10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t>Membrane Transporters and Drug Response</a:t>
            </a:r>
            <a:r>
              <a:rPr kumimoji="0" lang="en-US" altLang="it-IT" sz="1000" b="0" i="0" u="none" strike="noStrike" kern="1200" cap="none" spc="0" normalizeH="0" baseline="0" noProof="0" smtClean="0">
                <a:ln>
                  <a:noFill/>
                </a:ln>
                <a:solidFill>
                  <a:srgbClr val="000000"/>
                </a:solidFill>
                <a:effectLst/>
                <a:uLnTx/>
                <a:uFillTx/>
                <a:latin typeface="Helvetica" panose="020B0604020202020204" pitchFamily="34" charset="0"/>
                <a:ea typeface="ＭＳ Ｐゴシック" panose="020B0600070205080204" pitchFamily="34" charset="-128"/>
                <a:cs typeface="+mn-cs"/>
              </a:rPr>
              <a:t>, </a:t>
            </a:r>
            <a:r>
              <a:rPr kumimoji="0" lang="en-US" altLang="it-IT" sz="1000" b="0" i="1"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t>Goodman &amp; Gilman's: The Pharmacological Basis of Therapeutics, 13e</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altLang="it-IT" sz="1000" b="0" i="0" u="none" strike="noStrike" kern="1200" cap="none" spc="0" normalizeH="0" baseline="0" noProof="0" smtClean="0">
                <a:ln>
                  <a:noFill/>
                </a:ln>
                <a:solidFill>
                  <a:srgbClr val="000000"/>
                </a:solidFill>
                <a:effectLst/>
                <a:uLnTx/>
                <a:uFillTx/>
                <a:latin typeface="Helvetica" panose="020B0604020202020204" pitchFamily="34" charset="0"/>
                <a:ea typeface="ＭＳ Ｐゴシック" panose="020B0600070205080204" pitchFamily="34" charset="-128"/>
                <a:cs typeface="+mn-cs"/>
              </a:rPr>
              <a:t>Citation: Brunton LL, Hilal-Dandan R, Knollmann BC</a:t>
            </a:r>
            <a:r>
              <a:rPr kumimoji="0" lang="en-US" altLang="it-IT" sz="1000" b="0" i="0" u="none" strike="noStrike" kern="1200" cap="none" spc="0" normalizeH="0" baseline="0" noProof="0" smtClean="0">
                <a:ln>
                  <a:noFill/>
                </a:ln>
                <a:solidFill>
                  <a:srgbClr val="999999"/>
                </a:solidFill>
                <a:effectLst/>
                <a:uLnTx/>
                <a:uFillTx/>
                <a:latin typeface="Helvetica" panose="020B0604020202020204" pitchFamily="34" charset="0"/>
                <a:ea typeface="ＭＳ Ｐゴシック" panose="020B0600070205080204" pitchFamily="34" charset="-128"/>
                <a:cs typeface="+mn-cs"/>
              </a:rPr>
              <a:t>. </a:t>
            </a:r>
            <a:r>
              <a:rPr kumimoji="0" lang="en-US" altLang="it-IT" sz="1000" b="0" i="1"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t>Goodman &amp; Gilman's: The Pharmacological Basis of Therapeutics, 13e</a:t>
            </a:r>
            <a:r>
              <a:rPr kumimoji="0" lang="en-US" altLang="it-IT" sz="1000" b="0" i="0" u="none" strike="noStrike" kern="1200" cap="none" spc="0" normalizeH="0" baseline="0" noProof="0" smtClean="0">
                <a:ln>
                  <a:noFill/>
                </a:ln>
                <a:solidFill>
                  <a:srgbClr val="000000"/>
                </a:solidFill>
                <a:effectLst/>
                <a:uLnTx/>
                <a:uFillTx/>
                <a:latin typeface="Helvetica" panose="020B0604020202020204" pitchFamily="34" charset="0"/>
                <a:ea typeface="ＭＳ Ｐゴシック" panose="020B0600070205080204" pitchFamily="34" charset="-128"/>
                <a:cs typeface="+mn-cs"/>
              </a:rPr>
              <a:t>; 2017 Available at: http://accessmedicine.mhmedical.com/content.aspx?bookid=2189&amp;sectionid=166183302 Accessed: February 03, 2018</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altLang="it-IT" sz="1000" b="0" i="0" u="none" strike="noStrike" kern="1200" cap="none" spc="0" normalizeH="0" baseline="0" noProof="0" smtClean="0">
                <a:ln>
                  <a:noFill/>
                </a:ln>
                <a:solidFill>
                  <a:srgbClr val="999999"/>
                </a:solidFill>
                <a:effectLst/>
                <a:uLnTx/>
                <a:uFillTx/>
                <a:latin typeface="Helvetica" panose="020B0604020202020204" pitchFamily="34" charset="0"/>
                <a:ea typeface="ＭＳ Ｐゴシック" panose="020B0600070205080204" pitchFamily="34" charset="-128"/>
                <a:cs typeface="+mn-cs"/>
              </a:rPr>
              <a:t>Copyright © 2018 McGraw-Hill Education. All rights reserved</a:t>
            </a:r>
          </a:p>
        </p:txBody>
      </p:sp>
      <p:pic>
        <p:nvPicPr>
          <p:cNvPr id="16388" name="Picture 10" descr="MHE-red-pms.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125" y="6051550"/>
            <a:ext cx="700088"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Text Placeholder 2"/>
          <p:cNvSpPr txBox="1">
            <a:spLocks/>
          </p:cNvSpPr>
          <p:nvPr/>
        </p:nvSpPr>
        <p:spPr bwMode="auto">
          <a:xfrm>
            <a:off x="36513" y="5168900"/>
            <a:ext cx="8894762"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0" rIns="0" bIns="6350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en-US" altLang="it-IT" sz="10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t>Classification of membrane transport mechanisms. Red circles depict the substrate. Size of the circles is proportional to the concentration of the substrate. Arrows show the direction of flux. Black squares represent the ion that supplies the driving force for transport (size is proportional to the concentration of the ion). Blue ovals depict transport proteins.
</a:t>
            </a:r>
          </a:p>
        </p:txBody>
      </p:sp>
      <p:pic>
        <p:nvPicPr>
          <p:cNvPr id="16391" name="Picture 7" descr="Cov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2713" y="812800"/>
            <a:ext cx="6378575" cy="364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69382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386" name="Straight Connector 8"/>
          <p:cNvCxnSpPr>
            <a:cxnSpLocks noChangeShapeType="1"/>
          </p:cNvCxnSpPr>
          <p:nvPr/>
        </p:nvCxnSpPr>
        <p:spPr bwMode="auto">
          <a:xfrm>
            <a:off x="36513" y="5927725"/>
            <a:ext cx="9144000" cy="0"/>
          </a:xfrm>
          <a:prstGeom prst="line">
            <a:avLst/>
          </a:prstGeom>
          <a:noFill/>
          <a:ln w="9525" algn="ctr">
            <a:solidFill>
              <a:srgbClr val="A6A6A6"/>
            </a:solidFill>
            <a:round/>
            <a:headEnd/>
            <a:tailEnd/>
          </a:ln>
          <a:extLst>
            <a:ext uri="{909E8E84-426E-40DD-AFC4-6F175D3DCCD1}">
              <a14:hiddenFill xmlns:a14="http://schemas.microsoft.com/office/drawing/2010/main">
                <a:noFill/>
              </a14:hiddenFill>
            </a:ext>
          </a:extLst>
        </p:spPr>
      </p:cxnSp>
      <p:sp>
        <p:nvSpPr>
          <p:cNvPr id="16387" name="TextBox 9"/>
          <p:cNvSpPr txBox="1">
            <a:spLocks noChangeArrowheads="1"/>
          </p:cNvSpPr>
          <p:nvPr/>
        </p:nvSpPr>
        <p:spPr bwMode="auto">
          <a:xfrm>
            <a:off x="914400" y="5967413"/>
            <a:ext cx="8229600"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l" defTabSz="914400" rtl="0" eaLnBrk="0" fontAlgn="base" latinLnBrk="0" hangingPunct="0">
              <a:lnSpc>
                <a:spcPct val="100000"/>
              </a:lnSpc>
              <a:spcBef>
                <a:spcPct val="20000"/>
              </a:spcBef>
              <a:spcAft>
                <a:spcPct val="0"/>
              </a:spcAft>
              <a:buClrTx/>
              <a:buSzTx/>
              <a:buFontTx/>
              <a:buNone/>
              <a:tabLst/>
              <a:defRPr/>
            </a:pPr>
            <a:r>
              <a:rPr kumimoji="0" lang="en-US" altLang="it-IT" sz="1000" b="0" i="0" u="none" strike="noStrike" kern="1200" cap="none" spc="0" normalizeH="0" baseline="0" noProof="0" smtClean="0">
                <a:ln>
                  <a:noFill/>
                </a:ln>
                <a:solidFill>
                  <a:srgbClr val="000000"/>
                </a:solidFill>
                <a:effectLst/>
                <a:uLnTx/>
                <a:uFillTx/>
                <a:latin typeface="Helvetica" panose="020B0604020202020204" pitchFamily="34" charset="0"/>
                <a:ea typeface="ＭＳ Ｐゴシック" panose="020B0600070205080204" pitchFamily="34" charset="-128"/>
                <a:cs typeface="+mn-cs"/>
              </a:rPr>
              <a:t>Source: </a:t>
            </a:r>
            <a:r>
              <a:rPr kumimoji="0" lang="en-US" altLang="it-IT" sz="10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t>Membrane Transporters and Drug Response</a:t>
            </a:r>
            <a:r>
              <a:rPr kumimoji="0" lang="en-US" altLang="it-IT" sz="1000" b="0" i="0" u="none" strike="noStrike" kern="1200" cap="none" spc="0" normalizeH="0" baseline="0" noProof="0" smtClean="0">
                <a:ln>
                  <a:noFill/>
                </a:ln>
                <a:solidFill>
                  <a:srgbClr val="000000"/>
                </a:solidFill>
                <a:effectLst/>
                <a:uLnTx/>
                <a:uFillTx/>
                <a:latin typeface="Helvetica" panose="020B0604020202020204" pitchFamily="34" charset="0"/>
                <a:ea typeface="ＭＳ Ｐゴシック" panose="020B0600070205080204" pitchFamily="34" charset="-128"/>
                <a:cs typeface="+mn-cs"/>
              </a:rPr>
              <a:t>, </a:t>
            </a:r>
            <a:r>
              <a:rPr kumimoji="0" lang="en-US" altLang="it-IT" sz="1000" b="0" i="1"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t>Goodman &amp; Gilman's: The Pharmacological Basis of Therapeutics, 13e</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altLang="it-IT" sz="1000" b="0" i="0" u="none" strike="noStrike" kern="1200" cap="none" spc="0" normalizeH="0" baseline="0" noProof="0" smtClean="0">
                <a:ln>
                  <a:noFill/>
                </a:ln>
                <a:solidFill>
                  <a:srgbClr val="000000"/>
                </a:solidFill>
                <a:effectLst/>
                <a:uLnTx/>
                <a:uFillTx/>
                <a:latin typeface="Helvetica" panose="020B0604020202020204" pitchFamily="34" charset="0"/>
                <a:ea typeface="ＭＳ Ｐゴシック" panose="020B0600070205080204" pitchFamily="34" charset="-128"/>
                <a:cs typeface="+mn-cs"/>
              </a:rPr>
              <a:t>Citation: Brunton LL, Hilal-Dandan R, Knollmann BC</a:t>
            </a:r>
            <a:r>
              <a:rPr kumimoji="0" lang="en-US" altLang="it-IT" sz="1000" b="0" i="0" u="none" strike="noStrike" kern="1200" cap="none" spc="0" normalizeH="0" baseline="0" noProof="0" smtClean="0">
                <a:ln>
                  <a:noFill/>
                </a:ln>
                <a:solidFill>
                  <a:srgbClr val="999999"/>
                </a:solidFill>
                <a:effectLst/>
                <a:uLnTx/>
                <a:uFillTx/>
                <a:latin typeface="Helvetica" panose="020B0604020202020204" pitchFamily="34" charset="0"/>
                <a:ea typeface="ＭＳ Ｐゴシック" panose="020B0600070205080204" pitchFamily="34" charset="-128"/>
                <a:cs typeface="+mn-cs"/>
              </a:rPr>
              <a:t>. </a:t>
            </a:r>
            <a:r>
              <a:rPr kumimoji="0" lang="en-US" altLang="it-IT" sz="1000" b="0" i="1"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t>Goodman &amp; Gilman's: The Pharmacological Basis of Therapeutics, 13e</a:t>
            </a:r>
            <a:r>
              <a:rPr kumimoji="0" lang="en-US" altLang="it-IT" sz="1000" b="0" i="0" u="none" strike="noStrike" kern="1200" cap="none" spc="0" normalizeH="0" baseline="0" noProof="0" smtClean="0">
                <a:ln>
                  <a:noFill/>
                </a:ln>
                <a:solidFill>
                  <a:srgbClr val="000000"/>
                </a:solidFill>
                <a:effectLst/>
                <a:uLnTx/>
                <a:uFillTx/>
                <a:latin typeface="Helvetica" panose="020B0604020202020204" pitchFamily="34" charset="0"/>
                <a:ea typeface="ＭＳ Ｐゴシック" panose="020B0600070205080204" pitchFamily="34" charset="-128"/>
                <a:cs typeface="+mn-cs"/>
              </a:rPr>
              <a:t>; 2017 Available at: http://accessmedicine.mhmedical.com/content.aspx?bookid=2189&amp;sectionid=166183302 Accessed: February 03, 2018</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altLang="it-IT" sz="1000" b="0" i="0" u="none" strike="noStrike" kern="1200" cap="none" spc="0" normalizeH="0" baseline="0" noProof="0" smtClean="0">
                <a:ln>
                  <a:noFill/>
                </a:ln>
                <a:solidFill>
                  <a:srgbClr val="999999"/>
                </a:solidFill>
                <a:effectLst/>
                <a:uLnTx/>
                <a:uFillTx/>
                <a:latin typeface="Helvetica" panose="020B0604020202020204" pitchFamily="34" charset="0"/>
                <a:ea typeface="ＭＳ Ｐゴシック" panose="020B0600070205080204" pitchFamily="34" charset="-128"/>
                <a:cs typeface="+mn-cs"/>
              </a:rPr>
              <a:t>Copyright © 2018 McGraw-Hill Education. All rights reserved</a:t>
            </a:r>
          </a:p>
        </p:txBody>
      </p:sp>
      <p:pic>
        <p:nvPicPr>
          <p:cNvPr id="16388" name="Picture 10" descr="MHE-red-pms.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125" y="6051550"/>
            <a:ext cx="700088"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Text Placeholder 2"/>
          <p:cNvSpPr txBox="1">
            <a:spLocks/>
          </p:cNvSpPr>
          <p:nvPr/>
        </p:nvSpPr>
        <p:spPr bwMode="auto">
          <a:xfrm>
            <a:off x="36513" y="5168900"/>
            <a:ext cx="8894762"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0" rIns="0" bIns="6350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en-US" altLang="it-IT" sz="10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t>Model of ABC transporter function. The transporter accepts a solute molecule at the cytoplasmic membrane surface when its nucleotide NBDs are fully charged with ATP. Sequential hydrolysis of the ATP molecules produces steric change and leads to the translocation and release of the solute at the exterior membrane surface. Exchange of ADP for ATP on both NBDs completes the cycle and restores the system for readiness to transport another solute molecule.
</a:t>
            </a:r>
          </a:p>
        </p:txBody>
      </p:sp>
      <p:pic>
        <p:nvPicPr>
          <p:cNvPr id="16391" name="Picture 7" descr="Cov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2713" y="758825"/>
            <a:ext cx="6378575" cy="3754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6768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ctrTitle"/>
          </p:nvPr>
        </p:nvSpPr>
        <p:spPr>
          <a:xfrm>
            <a:off x="938213" y="533400"/>
            <a:ext cx="7162800" cy="914400"/>
          </a:xfrm>
        </p:spPr>
        <p:txBody>
          <a:bodyPr/>
          <a:lstStyle/>
          <a:p>
            <a:r>
              <a:rPr lang="it-IT" sz="3600" b="1">
                <a:solidFill>
                  <a:srgbClr val="FFFF00"/>
                </a:solidFill>
              </a:rPr>
              <a:t>P-gp TISSUE DISTRIBUTION</a:t>
            </a:r>
          </a:p>
        </p:txBody>
      </p:sp>
      <p:pic>
        <p:nvPicPr>
          <p:cNvPr id="220163" name="Picture 3"/>
          <p:cNvPicPr>
            <a:picLocks noGrp="1" noChangeAspect="1" noChangeArrowheads="1"/>
          </p:cNvPicPr>
          <p:nvPr>
            <p:ph type="subTitle" idx="1"/>
          </p:nvPr>
        </p:nvPicPr>
        <p:blipFill>
          <a:blip r:embed="rId2">
            <a:extLst>
              <a:ext uri="{28A0092B-C50C-407E-A947-70E740481C1C}">
                <a14:useLocalDpi xmlns:a14="http://schemas.microsoft.com/office/drawing/2010/main" val="0"/>
              </a:ext>
            </a:extLst>
          </a:blip>
          <a:srcRect/>
          <a:stretch>
            <a:fillRect/>
          </a:stretch>
        </p:blipFill>
        <p:spPr>
          <a:xfrm>
            <a:off x="1371600" y="1524000"/>
            <a:ext cx="6400800" cy="4648200"/>
          </a:xfrm>
        </p:spPr>
      </p:pic>
      <p:sp>
        <p:nvSpPr>
          <p:cNvPr id="220164" name="Text Box 4"/>
          <p:cNvSpPr txBox="1">
            <a:spLocks noChangeArrowheads="1"/>
          </p:cNvSpPr>
          <p:nvPr/>
        </p:nvSpPr>
        <p:spPr bwMode="auto">
          <a:xfrm>
            <a:off x="2057400" y="6324600"/>
            <a:ext cx="6477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400" b="1" i="0" u="none" strike="noStrike" kern="1200" cap="none" spc="0" normalizeH="0" baseline="0" noProof="0">
                <a:ln>
                  <a:noFill/>
                </a:ln>
                <a:solidFill>
                  <a:srgbClr val="FFFF00"/>
                </a:solidFill>
                <a:effectLst/>
                <a:uLnTx/>
                <a:uFillTx/>
                <a:latin typeface="Arial" charset="0"/>
                <a:ea typeface="+mn-ea"/>
                <a:cs typeface="Arial"/>
              </a:rPr>
              <a:t>C. Marzolini et al., Clin. Pharmacol. Ther., 75: 13-33, 2004</a:t>
            </a:r>
          </a:p>
        </p:txBody>
      </p:sp>
    </p:spTree>
    <p:extLst>
      <p:ext uri="{BB962C8B-B14F-4D97-AF65-F5344CB8AC3E}">
        <p14:creationId xmlns:p14="http://schemas.microsoft.com/office/powerpoint/2010/main" val="27125990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ctrTitle"/>
          </p:nvPr>
        </p:nvSpPr>
        <p:spPr>
          <a:xfrm>
            <a:off x="1258888" y="0"/>
            <a:ext cx="7197725" cy="333375"/>
          </a:xfrm>
        </p:spPr>
        <p:txBody>
          <a:bodyPr/>
          <a:lstStyle/>
          <a:p>
            <a:r>
              <a:rPr lang="it-IT" sz="2400" b="1">
                <a:solidFill>
                  <a:srgbClr val="FFFF00"/>
                </a:solidFill>
              </a:rPr>
              <a:t>HUMAN DRUG TRANSPORTERS</a:t>
            </a:r>
          </a:p>
        </p:txBody>
      </p:sp>
      <p:pic>
        <p:nvPicPr>
          <p:cNvPr id="230403" name="Picture 3"/>
          <p:cNvPicPr>
            <a:picLocks noGrp="1" noChangeAspect="1" noChangeArrowheads="1"/>
          </p:cNvPicPr>
          <p:nvPr>
            <p:ph type="subTitle" idx="1"/>
          </p:nvPr>
        </p:nvPicPr>
        <p:blipFill>
          <a:blip r:embed="rId2">
            <a:extLst>
              <a:ext uri="{28A0092B-C50C-407E-A947-70E740481C1C}">
                <a14:useLocalDpi xmlns:a14="http://schemas.microsoft.com/office/drawing/2010/main" val="0"/>
              </a:ext>
            </a:extLst>
          </a:blip>
          <a:srcRect/>
          <a:stretch>
            <a:fillRect/>
          </a:stretch>
        </p:blipFill>
        <p:spPr>
          <a:xfrm>
            <a:off x="1147763" y="430213"/>
            <a:ext cx="7092950" cy="6140450"/>
          </a:xfrm>
          <a:ln/>
          <a:extLst>
            <a:ext uri="{91240B29-F687-4F45-9708-019B960494DF}">
              <a14:hiddenLine xmlns:a14="http://schemas.microsoft.com/office/drawing/2010/main" w="9525">
                <a:solidFill>
                  <a:srgbClr val="FF0000"/>
                </a:solidFill>
                <a:miter lim="800000"/>
                <a:headEnd/>
                <a:tailEnd/>
              </a14:hiddenLine>
            </a:ext>
          </a:extLst>
        </p:spPr>
      </p:pic>
      <p:sp>
        <p:nvSpPr>
          <p:cNvPr id="230404" name="Rectangle 4"/>
          <p:cNvSpPr>
            <a:spLocks noChangeArrowheads="1"/>
          </p:cNvSpPr>
          <p:nvPr/>
        </p:nvSpPr>
        <p:spPr bwMode="auto">
          <a:xfrm>
            <a:off x="3608388" y="6518275"/>
            <a:ext cx="73009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it-IT" sz="1800" b="1" i="0" u="none" strike="noStrike" kern="1200" cap="none" spc="0" normalizeH="0" baseline="0" noProof="0">
                <a:ln>
                  <a:noFill/>
                </a:ln>
                <a:solidFill>
                  <a:srgbClr val="FFFFFF"/>
                </a:solidFill>
                <a:effectLst/>
                <a:uLnTx/>
                <a:uFillTx/>
                <a:latin typeface="Times New Roman" pitchFamily="18" charset="0"/>
                <a:ea typeface="+mn-ea"/>
                <a:cs typeface="+mn-cs"/>
              </a:rPr>
              <a:t>Ho R.H. et al., Clin. Pharmacol. Ther. 78: 260-77, 2005</a:t>
            </a:r>
          </a:p>
        </p:txBody>
      </p:sp>
      <p:sp>
        <p:nvSpPr>
          <p:cNvPr id="230405" name="Rectangle 5"/>
          <p:cNvSpPr>
            <a:spLocks noChangeArrowheads="1"/>
          </p:cNvSpPr>
          <p:nvPr/>
        </p:nvSpPr>
        <p:spPr bwMode="auto">
          <a:xfrm>
            <a:off x="1177925" y="4676775"/>
            <a:ext cx="7013575" cy="720725"/>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26318919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297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195736" y="14766"/>
            <a:ext cx="4041252" cy="6843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ttangolo 3"/>
          <p:cNvSpPr/>
          <p:nvPr/>
        </p:nvSpPr>
        <p:spPr>
          <a:xfrm>
            <a:off x="6516216" y="5253007"/>
            <a:ext cx="2664296" cy="120032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Times New Roman"/>
                <a:ea typeface="+mn-ea"/>
                <a:cs typeface="Arial"/>
              </a:rPr>
              <a:t>Wessler</a:t>
            </a:r>
            <a:r>
              <a:rPr kumimoji="0" lang="en-US" sz="2400" b="0" i="0" u="none" strike="noStrike" kern="1200" cap="none" spc="0" normalizeH="0" baseline="0" noProof="0" dirty="0">
                <a:ln>
                  <a:noFill/>
                </a:ln>
                <a:solidFill>
                  <a:srgbClr val="FFFFFF"/>
                </a:solidFill>
                <a:effectLst/>
                <a:uLnTx/>
                <a:uFillTx/>
                <a:latin typeface="Times New Roman"/>
                <a:ea typeface="+mn-ea"/>
                <a:cs typeface="Arial"/>
              </a:rPr>
              <a:t> JD et al. J Am </a:t>
            </a:r>
            <a:r>
              <a:rPr kumimoji="0" lang="en-US" sz="2400" b="0" i="0" u="none" strike="noStrike" kern="1200" cap="none" spc="0" normalizeH="0" baseline="0" noProof="0" dirty="0" err="1">
                <a:ln>
                  <a:noFill/>
                </a:ln>
                <a:solidFill>
                  <a:srgbClr val="FFFFFF"/>
                </a:solidFill>
                <a:effectLst/>
                <a:uLnTx/>
                <a:uFillTx/>
                <a:latin typeface="Times New Roman"/>
                <a:ea typeface="+mn-ea"/>
                <a:cs typeface="Arial"/>
              </a:rPr>
              <a:t>Coll</a:t>
            </a:r>
            <a:r>
              <a:rPr kumimoji="0" lang="en-US" sz="2400" b="0" i="0" u="none" strike="noStrike" kern="1200" cap="none" spc="0" normalizeH="0" baseline="0" noProof="0" dirty="0">
                <a:ln>
                  <a:noFill/>
                </a:ln>
                <a:solidFill>
                  <a:srgbClr val="FFFFFF"/>
                </a:solidFill>
                <a:effectLst/>
                <a:uLnTx/>
                <a:uFillTx/>
                <a:latin typeface="Times New Roman"/>
                <a:ea typeface="+mn-ea"/>
                <a:cs typeface="Arial"/>
              </a:rPr>
              <a:t> </a:t>
            </a:r>
            <a:r>
              <a:rPr kumimoji="0" lang="en-US" sz="2400" b="0" i="0" u="none" strike="noStrike" kern="1200" cap="none" spc="0" normalizeH="0" baseline="0" noProof="0" dirty="0" err="1">
                <a:ln>
                  <a:noFill/>
                </a:ln>
                <a:solidFill>
                  <a:srgbClr val="FFFFFF"/>
                </a:solidFill>
                <a:effectLst/>
                <a:uLnTx/>
                <a:uFillTx/>
                <a:latin typeface="Times New Roman"/>
                <a:ea typeface="+mn-ea"/>
                <a:cs typeface="Arial"/>
              </a:rPr>
              <a:t>Cardiol</a:t>
            </a:r>
            <a:r>
              <a:rPr kumimoji="0" lang="en-US" sz="2400" b="0" i="0" u="none" strike="noStrike" kern="1200" cap="none" spc="0" normalizeH="0" baseline="0" noProof="0" dirty="0">
                <a:ln>
                  <a:noFill/>
                </a:ln>
                <a:solidFill>
                  <a:srgbClr val="FFFFFF"/>
                </a:solidFill>
                <a:effectLst/>
                <a:uLnTx/>
                <a:uFillTx/>
                <a:latin typeface="Times New Roman"/>
                <a:ea typeface="+mn-ea"/>
                <a:cs typeface="Arial"/>
              </a:rPr>
              <a:t> 2013;61:2495–502</a:t>
            </a:r>
            <a:endParaRPr kumimoji="0" lang="it-IT" sz="2400" b="0" i="0" u="none" strike="noStrike" kern="1200" cap="none" spc="0" normalizeH="0" baseline="0" noProof="0" dirty="0">
              <a:ln>
                <a:noFill/>
              </a:ln>
              <a:solidFill>
                <a:srgbClr val="FFFFFF"/>
              </a:solidFill>
              <a:effectLst/>
              <a:uLnTx/>
              <a:uFillTx/>
              <a:latin typeface="Times New Roman"/>
              <a:ea typeface="+mn-ea"/>
              <a:cs typeface="Arial"/>
            </a:endParaRPr>
          </a:p>
        </p:txBody>
      </p:sp>
    </p:spTree>
    <p:extLst>
      <p:ext uri="{BB962C8B-B14F-4D97-AF65-F5344CB8AC3E}">
        <p14:creationId xmlns:p14="http://schemas.microsoft.com/office/powerpoint/2010/main" val="37165362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82"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2690" t="17647" r="14261" b="33544"/>
          <a:stretch/>
        </p:blipFill>
        <p:spPr bwMode="auto">
          <a:xfrm>
            <a:off x="1229593" y="266987"/>
            <a:ext cx="6959063" cy="5778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ttangolo 3"/>
          <p:cNvSpPr/>
          <p:nvPr/>
        </p:nvSpPr>
        <p:spPr>
          <a:xfrm>
            <a:off x="941701" y="6343614"/>
            <a:ext cx="7369791" cy="46166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Times New Roman"/>
                <a:ea typeface="+mn-ea"/>
                <a:cs typeface="Arial"/>
              </a:rPr>
              <a:t>Wessler</a:t>
            </a:r>
            <a:r>
              <a:rPr kumimoji="0" lang="en-US" sz="2400" b="0" i="0" u="none" strike="noStrike" kern="1200" cap="none" spc="0" normalizeH="0" baseline="0" noProof="0" dirty="0">
                <a:ln>
                  <a:noFill/>
                </a:ln>
                <a:solidFill>
                  <a:srgbClr val="FFFFFF"/>
                </a:solidFill>
                <a:effectLst/>
                <a:uLnTx/>
                <a:uFillTx/>
                <a:latin typeface="Times New Roman"/>
                <a:ea typeface="+mn-ea"/>
                <a:cs typeface="Arial"/>
              </a:rPr>
              <a:t> JD et al. J Am </a:t>
            </a:r>
            <a:r>
              <a:rPr kumimoji="0" lang="en-US" sz="2400" b="0" i="0" u="none" strike="noStrike" kern="1200" cap="none" spc="0" normalizeH="0" baseline="0" noProof="0" dirty="0" err="1">
                <a:ln>
                  <a:noFill/>
                </a:ln>
                <a:solidFill>
                  <a:srgbClr val="FFFFFF"/>
                </a:solidFill>
                <a:effectLst/>
                <a:uLnTx/>
                <a:uFillTx/>
                <a:latin typeface="Times New Roman"/>
                <a:ea typeface="+mn-ea"/>
                <a:cs typeface="Arial"/>
              </a:rPr>
              <a:t>Coll</a:t>
            </a:r>
            <a:r>
              <a:rPr kumimoji="0" lang="en-US" sz="2400" b="0" i="0" u="none" strike="noStrike" kern="1200" cap="none" spc="0" normalizeH="0" baseline="0" noProof="0" dirty="0">
                <a:ln>
                  <a:noFill/>
                </a:ln>
                <a:solidFill>
                  <a:srgbClr val="FFFFFF"/>
                </a:solidFill>
                <a:effectLst/>
                <a:uLnTx/>
                <a:uFillTx/>
                <a:latin typeface="Times New Roman"/>
                <a:ea typeface="+mn-ea"/>
                <a:cs typeface="Arial"/>
              </a:rPr>
              <a:t> </a:t>
            </a:r>
            <a:r>
              <a:rPr kumimoji="0" lang="en-US" sz="2400" b="0" i="0" u="none" strike="noStrike" kern="1200" cap="none" spc="0" normalizeH="0" baseline="0" noProof="0" dirty="0" err="1">
                <a:ln>
                  <a:noFill/>
                </a:ln>
                <a:solidFill>
                  <a:srgbClr val="FFFFFF"/>
                </a:solidFill>
                <a:effectLst/>
                <a:uLnTx/>
                <a:uFillTx/>
                <a:latin typeface="Times New Roman"/>
                <a:ea typeface="+mn-ea"/>
                <a:cs typeface="Arial"/>
              </a:rPr>
              <a:t>Cardiol</a:t>
            </a:r>
            <a:r>
              <a:rPr kumimoji="0" lang="en-US" sz="2400" b="0" i="0" u="none" strike="noStrike" kern="1200" cap="none" spc="0" normalizeH="0" baseline="0" noProof="0" dirty="0">
                <a:ln>
                  <a:noFill/>
                </a:ln>
                <a:solidFill>
                  <a:srgbClr val="FFFFFF"/>
                </a:solidFill>
                <a:effectLst/>
                <a:uLnTx/>
                <a:uFillTx/>
                <a:latin typeface="Times New Roman"/>
                <a:ea typeface="+mn-ea"/>
                <a:cs typeface="Arial"/>
              </a:rPr>
              <a:t> 2013;61:2495–502</a:t>
            </a:r>
            <a:endParaRPr kumimoji="0" lang="it-IT" sz="2400" b="0" i="0" u="none" strike="noStrike" kern="1200" cap="none" spc="0" normalizeH="0" baseline="0" noProof="0" dirty="0">
              <a:ln>
                <a:noFill/>
              </a:ln>
              <a:solidFill>
                <a:srgbClr val="FFFFFF"/>
              </a:solidFill>
              <a:effectLst/>
              <a:uLnTx/>
              <a:uFillTx/>
              <a:latin typeface="Times New Roman"/>
              <a:ea typeface="+mn-ea"/>
              <a:cs typeface="Arial"/>
            </a:endParaRPr>
          </a:p>
        </p:txBody>
      </p:sp>
    </p:spTree>
    <p:extLst>
      <p:ext uri="{BB962C8B-B14F-4D97-AF65-F5344CB8AC3E}">
        <p14:creationId xmlns:p14="http://schemas.microsoft.com/office/powerpoint/2010/main" val="1824724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6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271" y="836712"/>
            <a:ext cx="9149271" cy="424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ttangolo 3"/>
          <p:cNvSpPr/>
          <p:nvPr/>
        </p:nvSpPr>
        <p:spPr>
          <a:xfrm>
            <a:off x="3824840" y="5415607"/>
            <a:ext cx="1494319" cy="461665"/>
          </a:xfrm>
          <a:prstGeom prst="rect">
            <a:avLst/>
          </a:prstGeom>
        </p:spPr>
        <p:txBody>
          <a:bodyPr wrap="none">
            <a:spAutoFit/>
          </a:bodyPr>
          <a:lstStyle/>
          <a:p>
            <a:pPr algn="ctr" eaLnBrk="1" fontAlgn="auto" hangingPunct="1">
              <a:spcBef>
                <a:spcPts val="0"/>
              </a:spcBef>
              <a:spcAft>
                <a:spcPts val="0"/>
              </a:spcAft>
              <a:defRPr/>
            </a:pPr>
            <a:r>
              <a:rPr lang="it-IT" sz="2400" kern="0" dirty="0">
                <a:solidFill>
                  <a:srgbClr val="FFFFFF"/>
                </a:solidFill>
                <a:latin typeface="Times New Roman" pitchFamily="18" charset="0"/>
              </a:rPr>
              <a:t>FDA 2012</a:t>
            </a:r>
          </a:p>
        </p:txBody>
      </p:sp>
    </p:spTree>
    <p:extLst>
      <p:ext uri="{BB962C8B-B14F-4D97-AF65-F5344CB8AC3E}">
        <p14:creationId xmlns:p14="http://schemas.microsoft.com/office/powerpoint/2010/main" val="3470969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15" y="261938"/>
            <a:ext cx="9264316" cy="1143000"/>
          </a:xfrm>
        </p:spPr>
        <p:txBody>
          <a:bodyPr/>
          <a:lstStyle/>
          <a:p>
            <a:r>
              <a:rPr lang="it-IT" sz="3600" dirty="0">
                <a:latin typeface="Times New Roman" panose="02020603050405020304" pitchFamily="18" charset="0"/>
                <a:cs typeface="Times New Roman" panose="02020603050405020304" pitchFamily="18" charset="0"/>
              </a:rPr>
              <a:t>P-gp effect on </a:t>
            </a:r>
            <a:r>
              <a:rPr lang="it-IT" sz="3600" dirty="0" smtClean="0">
                <a:latin typeface="Times New Roman" panose="02020603050405020304" pitchFamily="18" charset="0"/>
                <a:cs typeface="Times New Roman" panose="02020603050405020304" pitchFamily="18" charset="0"/>
              </a:rPr>
              <a:t>drug exposure</a:t>
            </a:r>
            <a:endParaRPr lang="it-IT"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rotWithShape="1">
          <a:blip r:embed="rId2"/>
          <a:srcRect l="35948" t="21631" r="14635" b="13661"/>
          <a:stretch/>
        </p:blipFill>
        <p:spPr>
          <a:xfrm>
            <a:off x="878305" y="1080484"/>
            <a:ext cx="7014807" cy="5164276"/>
          </a:xfrm>
          <a:prstGeom prst="rect">
            <a:avLst/>
          </a:prstGeom>
        </p:spPr>
      </p:pic>
      <p:sp>
        <p:nvSpPr>
          <p:cNvPr id="7" name="Rectangle 6"/>
          <p:cNvSpPr/>
          <p:nvPr/>
        </p:nvSpPr>
        <p:spPr>
          <a:xfrm>
            <a:off x="1493817" y="6375908"/>
            <a:ext cx="5595250"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smtClean="0">
                <a:ln>
                  <a:noFill/>
                </a:ln>
                <a:solidFill>
                  <a:srgbClr val="FFFFFF"/>
                </a:solidFill>
                <a:effectLst/>
                <a:uLnTx/>
                <a:uFillTx/>
                <a:latin typeface="TrmrpvAdvPTimes"/>
                <a:ea typeface="+mn-ea"/>
                <a:cs typeface="+mn-cs"/>
              </a:rPr>
              <a:t>Burnett AE et al J </a:t>
            </a:r>
            <a:r>
              <a:rPr kumimoji="0" lang="en-US" sz="1600" b="0" i="0" u="none" strike="noStrike" kern="1200" cap="none" spc="0" normalizeH="0" baseline="0" noProof="0" dirty="0">
                <a:ln>
                  <a:noFill/>
                </a:ln>
                <a:solidFill>
                  <a:srgbClr val="FFFFFF"/>
                </a:solidFill>
                <a:effectLst/>
                <a:uLnTx/>
                <a:uFillTx/>
                <a:latin typeface="TrmrpvAdvPTimes"/>
                <a:ea typeface="+mn-ea"/>
                <a:cs typeface="+mn-cs"/>
              </a:rPr>
              <a:t>Thromb Thrombolysis (2016) 41:206–232</a:t>
            </a:r>
            <a:endParaRPr kumimoji="0" lang="it-IT" sz="1600" b="0" i="0" u="none" strike="noStrike" kern="1200" cap="none" spc="0" normalizeH="0" baseline="0" noProof="0" dirty="0">
              <a:ln>
                <a:noFill/>
              </a:ln>
              <a:solidFill>
                <a:srgbClr val="FFFFFF"/>
              </a:solidFill>
              <a:effectLst/>
              <a:uLnTx/>
              <a:uFillTx/>
              <a:latin typeface="Arial" charset="0"/>
              <a:ea typeface="+mn-ea"/>
              <a:cs typeface="+mn-cs"/>
            </a:endParaRPr>
          </a:p>
        </p:txBody>
      </p:sp>
    </p:spTree>
    <p:extLst>
      <p:ext uri="{BB962C8B-B14F-4D97-AF65-F5344CB8AC3E}">
        <p14:creationId xmlns:p14="http://schemas.microsoft.com/office/powerpoint/2010/main" val="11971708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altLang="it-IT" smtClean="0"/>
              <a:t>What is P-gp and how does it work?</a:t>
            </a:r>
            <a:endParaRPr lang="de-DE" altLang="it-IT" smtClean="0"/>
          </a:p>
        </p:txBody>
      </p:sp>
      <p:grpSp>
        <p:nvGrpSpPr>
          <p:cNvPr id="43011" name="Group 4"/>
          <p:cNvGrpSpPr>
            <a:grpSpLocks/>
          </p:cNvGrpSpPr>
          <p:nvPr/>
        </p:nvGrpSpPr>
        <p:grpSpPr bwMode="auto">
          <a:xfrm>
            <a:off x="719138" y="1020763"/>
            <a:ext cx="7920037" cy="5392737"/>
            <a:chOff x="431" y="886"/>
            <a:chExt cx="4989" cy="3397"/>
          </a:xfrm>
        </p:grpSpPr>
        <p:sp>
          <p:nvSpPr>
            <p:cNvPr id="43013" name="Rectangle 5"/>
            <p:cNvSpPr>
              <a:spLocks noChangeArrowheads="1"/>
            </p:cNvSpPr>
            <p:nvPr/>
          </p:nvSpPr>
          <p:spPr bwMode="auto">
            <a:xfrm>
              <a:off x="4377" y="890"/>
              <a:ext cx="1043" cy="3175"/>
            </a:xfrm>
            <a:prstGeom prst="rect">
              <a:avLst/>
            </a:prstGeom>
            <a:solidFill>
              <a:schemeClr val="bg1"/>
            </a:solidFill>
            <a:ln w="9525">
              <a:solidFill>
                <a:schemeClr val="bg1"/>
              </a:solidFill>
              <a:miter lim="800000"/>
              <a:headEnd/>
              <a:tailEnd/>
            </a:ln>
          </p:spPr>
          <p:txBody>
            <a:bodyPr wrap="none" lIns="91414" tIns="45708" rIns="91414" bIns="45708" anchor="ctr"/>
            <a:lstStyle>
              <a:lvl1pPr>
                <a:defRPr>
                  <a:solidFill>
                    <a:schemeClr val="bg1"/>
                  </a:solidFill>
                  <a:latin typeface="Arial" pitchFamily="34" charset="0"/>
                  <a:ea typeface="MS PGothic" pitchFamily="34" charset="-128"/>
                </a:defRPr>
              </a:lvl1pPr>
              <a:lvl2pPr marL="742950" indent="-285750">
                <a:defRPr>
                  <a:solidFill>
                    <a:schemeClr val="bg1"/>
                  </a:solidFill>
                  <a:latin typeface="Arial" pitchFamily="34" charset="0"/>
                  <a:ea typeface="MS PGothic" pitchFamily="34" charset="-128"/>
                </a:defRPr>
              </a:lvl2pPr>
              <a:lvl3pPr marL="1143000" indent="-228600">
                <a:defRPr>
                  <a:solidFill>
                    <a:schemeClr val="bg1"/>
                  </a:solidFill>
                  <a:latin typeface="Arial" pitchFamily="34" charset="0"/>
                  <a:ea typeface="MS PGothic" pitchFamily="34" charset="-128"/>
                </a:defRPr>
              </a:lvl3pPr>
              <a:lvl4pPr marL="1600200" indent="-228600">
                <a:defRPr>
                  <a:solidFill>
                    <a:schemeClr val="bg1"/>
                  </a:solidFill>
                  <a:latin typeface="Arial" pitchFamily="34" charset="0"/>
                  <a:ea typeface="MS PGothic" pitchFamily="34" charset="-128"/>
                </a:defRPr>
              </a:lvl4pPr>
              <a:lvl5pPr marL="2057400" indent="-228600">
                <a:defRPr>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bg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altLang="it-IT" sz="1800" b="0" i="0" u="none" strike="noStrike" kern="1200" cap="none" spc="0" normalizeH="0" baseline="0" noProof="0" smtClean="0">
                <a:ln>
                  <a:noFill/>
                </a:ln>
                <a:solidFill>
                  <a:srgbClr val="FFFFFF"/>
                </a:solidFill>
                <a:effectLst/>
                <a:uLnTx/>
                <a:uFillTx/>
                <a:latin typeface="Arial" pitchFamily="34" charset="0"/>
                <a:ea typeface="MS PGothic" pitchFamily="34" charset="-128"/>
                <a:cs typeface="Arial"/>
              </a:endParaRPr>
            </a:p>
          </p:txBody>
        </p:sp>
        <p:sp>
          <p:nvSpPr>
            <p:cNvPr id="43014" name="Rectangle 6"/>
            <p:cNvSpPr>
              <a:spLocks noChangeArrowheads="1"/>
            </p:cNvSpPr>
            <p:nvPr/>
          </p:nvSpPr>
          <p:spPr bwMode="auto">
            <a:xfrm>
              <a:off x="431" y="890"/>
              <a:ext cx="952" cy="3175"/>
            </a:xfrm>
            <a:prstGeom prst="rect">
              <a:avLst/>
            </a:prstGeom>
            <a:solidFill>
              <a:schemeClr val="bg1"/>
            </a:solidFill>
            <a:ln w="9525">
              <a:solidFill>
                <a:schemeClr val="bg1"/>
              </a:solidFill>
              <a:miter lim="800000"/>
              <a:headEnd/>
              <a:tailEnd/>
            </a:ln>
          </p:spPr>
          <p:txBody>
            <a:bodyPr wrap="none" lIns="91414" tIns="45708" rIns="91414" bIns="45708" anchor="ctr"/>
            <a:lstStyle>
              <a:lvl1pPr>
                <a:defRPr>
                  <a:solidFill>
                    <a:schemeClr val="bg1"/>
                  </a:solidFill>
                  <a:latin typeface="Arial" pitchFamily="34" charset="0"/>
                  <a:ea typeface="MS PGothic" pitchFamily="34" charset="-128"/>
                </a:defRPr>
              </a:lvl1pPr>
              <a:lvl2pPr marL="742950" indent="-285750">
                <a:defRPr>
                  <a:solidFill>
                    <a:schemeClr val="bg1"/>
                  </a:solidFill>
                  <a:latin typeface="Arial" pitchFamily="34" charset="0"/>
                  <a:ea typeface="MS PGothic" pitchFamily="34" charset="-128"/>
                </a:defRPr>
              </a:lvl2pPr>
              <a:lvl3pPr marL="1143000" indent="-228600">
                <a:defRPr>
                  <a:solidFill>
                    <a:schemeClr val="bg1"/>
                  </a:solidFill>
                  <a:latin typeface="Arial" pitchFamily="34" charset="0"/>
                  <a:ea typeface="MS PGothic" pitchFamily="34" charset="-128"/>
                </a:defRPr>
              </a:lvl3pPr>
              <a:lvl4pPr marL="1600200" indent="-228600">
                <a:defRPr>
                  <a:solidFill>
                    <a:schemeClr val="bg1"/>
                  </a:solidFill>
                  <a:latin typeface="Arial" pitchFamily="34" charset="0"/>
                  <a:ea typeface="MS PGothic" pitchFamily="34" charset="-128"/>
                </a:defRPr>
              </a:lvl4pPr>
              <a:lvl5pPr marL="2057400" indent="-228600">
                <a:defRPr>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bg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altLang="it-IT" sz="1800" b="0" i="0" u="none" strike="noStrike" kern="1200" cap="none" spc="0" normalizeH="0" baseline="0" noProof="0" smtClean="0">
                <a:ln>
                  <a:noFill/>
                </a:ln>
                <a:solidFill>
                  <a:srgbClr val="FFFFFF"/>
                </a:solidFill>
                <a:effectLst/>
                <a:uLnTx/>
                <a:uFillTx/>
                <a:latin typeface="Arial" pitchFamily="34" charset="0"/>
                <a:ea typeface="MS PGothic" pitchFamily="34" charset="-128"/>
                <a:cs typeface="Arial"/>
              </a:endParaRPr>
            </a:p>
          </p:txBody>
        </p:sp>
        <p:sp>
          <p:nvSpPr>
            <p:cNvPr id="43015" name="Rectangle 7"/>
            <p:cNvSpPr>
              <a:spLocks noChangeArrowheads="1"/>
            </p:cNvSpPr>
            <p:nvPr/>
          </p:nvSpPr>
          <p:spPr bwMode="auto">
            <a:xfrm>
              <a:off x="1202" y="890"/>
              <a:ext cx="3220" cy="136"/>
            </a:xfrm>
            <a:prstGeom prst="rect">
              <a:avLst/>
            </a:prstGeom>
            <a:solidFill>
              <a:schemeClr val="bg1"/>
            </a:solidFill>
            <a:ln w="9525">
              <a:solidFill>
                <a:schemeClr val="bg1"/>
              </a:solidFill>
              <a:miter lim="800000"/>
              <a:headEnd/>
              <a:tailEnd/>
            </a:ln>
          </p:spPr>
          <p:txBody>
            <a:bodyPr wrap="none" lIns="91414" tIns="45708" rIns="91414" bIns="45708" anchor="ctr"/>
            <a:lstStyle>
              <a:lvl1pPr>
                <a:defRPr>
                  <a:solidFill>
                    <a:schemeClr val="bg1"/>
                  </a:solidFill>
                  <a:latin typeface="Arial" pitchFamily="34" charset="0"/>
                  <a:ea typeface="MS PGothic" pitchFamily="34" charset="-128"/>
                </a:defRPr>
              </a:lvl1pPr>
              <a:lvl2pPr marL="742950" indent="-285750">
                <a:defRPr>
                  <a:solidFill>
                    <a:schemeClr val="bg1"/>
                  </a:solidFill>
                  <a:latin typeface="Arial" pitchFamily="34" charset="0"/>
                  <a:ea typeface="MS PGothic" pitchFamily="34" charset="-128"/>
                </a:defRPr>
              </a:lvl2pPr>
              <a:lvl3pPr marL="1143000" indent="-228600">
                <a:defRPr>
                  <a:solidFill>
                    <a:schemeClr val="bg1"/>
                  </a:solidFill>
                  <a:latin typeface="Arial" pitchFamily="34" charset="0"/>
                  <a:ea typeface="MS PGothic" pitchFamily="34" charset="-128"/>
                </a:defRPr>
              </a:lvl3pPr>
              <a:lvl4pPr marL="1600200" indent="-228600">
                <a:defRPr>
                  <a:solidFill>
                    <a:schemeClr val="bg1"/>
                  </a:solidFill>
                  <a:latin typeface="Arial" pitchFamily="34" charset="0"/>
                  <a:ea typeface="MS PGothic" pitchFamily="34" charset="-128"/>
                </a:defRPr>
              </a:lvl4pPr>
              <a:lvl5pPr marL="2057400" indent="-228600">
                <a:defRPr>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bg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altLang="it-IT" sz="1800" b="0" i="0" u="none" strike="noStrike" kern="1200" cap="none" spc="0" normalizeH="0" baseline="0" noProof="0" smtClean="0">
                <a:ln>
                  <a:noFill/>
                </a:ln>
                <a:solidFill>
                  <a:srgbClr val="FFFFFF"/>
                </a:solidFill>
                <a:effectLst/>
                <a:uLnTx/>
                <a:uFillTx/>
                <a:latin typeface="Arial" pitchFamily="34" charset="0"/>
                <a:ea typeface="MS PGothic" pitchFamily="34" charset="-128"/>
                <a:cs typeface="Arial"/>
              </a:endParaRPr>
            </a:p>
          </p:txBody>
        </p:sp>
        <p:pic>
          <p:nvPicPr>
            <p:cNvPr id="43016"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2" y="1001"/>
              <a:ext cx="3204" cy="3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4681" name="Text Box 9"/>
            <p:cNvSpPr txBox="1">
              <a:spLocks noChangeArrowheads="1"/>
            </p:cNvSpPr>
            <p:nvPr/>
          </p:nvSpPr>
          <p:spPr bwMode="auto">
            <a:xfrm>
              <a:off x="3878" y="1979"/>
              <a:ext cx="875" cy="1208"/>
            </a:xfrm>
            <a:prstGeom prst="rect">
              <a:avLst/>
            </a:prstGeom>
            <a:solidFill>
              <a:schemeClr val="bg1"/>
            </a:solidFill>
            <a:ln w="9525">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t>Gastro-</a:t>
              </a:r>
              <a:br>
                <a:rPr kumimoji="0" lang="en-US" sz="24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br>
              <a:r>
                <a:rPr kumimoji="0" lang="en-US" sz="24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t>intestinal</a:t>
              </a:r>
              <a:br>
                <a:rPr kumimoji="0" lang="en-US" sz="24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br>
              <a:r>
                <a:rPr kumimoji="0" lang="en-US" sz="24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t>lumen</a:t>
              </a:r>
              <a:br>
                <a:rPr kumimoji="0" lang="en-US" sz="24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br>
              <a:endParaRPr kumimoji="0" lang="en-US" sz="24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t>“GUT”</a:t>
              </a:r>
            </a:p>
          </p:txBody>
        </p:sp>
        <p:sp>
          <p:nvSpPr>
            <p:cNvPr id="1564682" name="Text Box 10"/>
            <p:cNvSpPr txBox="1">
              <a:spLocks noChangeArrowheads="1"/>
            </p:cNvSpPr>
            <p:nvPr/>
          </p:nvSpPr>
          <p:spPr bwMode="auto">
            <a:xfrm>
              <a:off x="501" y="2217"/>
              <a:ext cx="837" cy="442"/>
            </a:xfrm>
            <a:prstGeom prst="rect">
              <a:avLst/>
            </a:prstGeom>
            <a:solidFill>
              <a:schemeClr val="bg1"/>
            </a:solidFill>
            <a:ln w="9525">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t>Blood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t>circulation</a:t>
              </a:r>
            </a:p>
          </p:txBody>
        </p:sp>
        <p:sp>
          <p:nvSpPr>
            <p:cNvPr id="1564683" name="Text Box 11"/>
            <p:cNvSpPr txBox="1">
              <a:spLocks noChangeArrowheads="1"/>
            </p:cNvSpPr>
            <p:nvPr/>
          </p:nvSpPr>
          <p:spPr bwMode="auto">
            <a:xfrm>
              <a:off x="3370" y="4110"/>
              <a:ext cx="116" cy="17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200" b="0" i="0" u="none" strike="noStrike" kern="1200" cap="none" spc="0" normalizeH="0" baseline="0" noProof="0">
                <a:ln>
                  <a:noFill/>
                </a:ln>
                <a:solidFill>
                  <a:srgbClr val="000000"/>
                </a:solidFill>
                <a:effectLst>
                  <a:outerShdw blurRad="38100" dist="38100" dir="2700000" algn="tl">
                    <a:srgbClr val="FFFFFF"/>
                  </a:outerShdw>
                </a:effectLst>
                <a:uLnTx/>
                <a:uFillTx/>
                <a:latin typeface="Arial" pitchFamily="34" charset="0"/>
                <a:ea typeface="MS PGothic"/>
                <a:cs typeface="MS PGothic"/>
              </a:endParaRPr>
            </a:p>
          </p:txBody>
        </p:sp>
        <p:sp>
          <p:nvSpPr>
            <p:cNvPr id="1564684" name="Text Box 12"/>
            <p:cNvSpPr txBox="1">
              <a:spLocks noChangeArrowheads="1"/>
            </p:cNvSpPr>
            <p:nvPr/>
          </p:nvSpPr>
          <p:spPr bwMode="auto">
            <a:xfrm>
              <a:off x="4887" y="1010"/>
              <a:ext cx="533" cy="288"/>
            </a:xfrm>
            <a:prstGeom prst="rect">
              <a:avLst/>
            </a:prstGeom>
            <a:noFill/>
            <a:ln w="9525">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7C80"/>
                  </a:solidFill>
                  <a:effectLst>
                    <a:outerShdw blurRad="38100" dist="38100" dir="2700000" algn="tl">
                      <a:srgbClr val="000000"/>
                    </a:outerShdw>
                  </a:effectLst>
                  <a:uLnTx/>
                  <a:uFillTx/>
                  <a:latin typeface="Arial" pitchFamily="34" charset="0"/>
                  <a:ea typeface="MS PGothic"/>
                  <a:cs typeface="MS PGothic"/>
                </a:rPr>
                <a:t>Drug</a:t>
              </a:r>
            </a:p>
          </p:txBody>
        </p:sp>
        <p:sp>
          <p:nvSpPr>
            <p:cNvPr id="1564685" name="Text Box 13"/>
            <p:cNvSpPr txBox="1">
              <a:spLocks noChangeArrowheads="1"/>
            </p:cNvSpPr>
            <p:nvPr/>
          </p:nvSpPr>
          <p:spPr bwMode="auto">
            <a:xfrm>
              <a:off x="2548" y="2053"/>
              <a:ext cx="650" cy="28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itchFamily="34" charset="0"/>
                  <a:ea typeface="MS PGothic"/>
                  <a:cs typeface="MS PGothic"/>
                </a:rPr>
                <a:t>Metab</a:t>
              </a:r>
            </a:p>
          </p:txBody>
        </p:sp>
        <p:sp>
          <p:nvSpPr>
            <p:cNvPr id="1564686" name="Text Box 14"/>
            <p:cNvSpPr txBox="1">
              <a:spLocks noChangeArrowheads="1"/>
            </p:cNvSpPr>
            <p:nvPr/>
          </p:nvSpPr>
          <p:spPr bwMode="auto">
            <a:xfrm>
              <a:off x="3504" y="1541"/>
              <a:ext cx="522" cy="28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outerShdw blurRad="38100" dist="38100" dir="2700000" algn="tl">
                      <a:srgbClr val="000000"/>
                    </a:outerShdw>
                  </a:effectLst>
                  <a:uLnTx/>
                  <a:uFillTx/>
                  <a:latin typeface="Arial" pitchFamily="34" charset="0"/>
                  <a:ea typeface="MS PGothic"/>
                  <a:cs typeface="MS PGothic"/>
                </a:rPr>
                <a:t>P-gp</a:t>
              </a:r>
            </a:p>
          </p:txBody>
        </p:sp>
        <p:sp>
          <p:nvSpPr>
            <p:cNvPr id="43023" name="Text Box 15"/>
            <p:cNvSpPr txBox="1">
              <a:spLocks noChangeArrowheads="1"/>
            </p:cNvSpPr>
            <p:nvPr/>
          </p:nvSpPr>
          <p:spPr bwMode="auto">
            <a:xfrm>
              <a:off x="1837" y="886"/>
              <a:ext cx="199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bg1"/>
                  </a:solidFill>
                  <a:latin typeface="Arial" pitchFamily="34" charset="0"/>
                  <a:ea typeface="MS PGothic" pitchFamily="34" charset="-128"/>
                </a:defRPr>
              </a:lvl1pPr>
              <a:lvl2pPr marL="742950" indent="-285750">
                <a:defRPr>
                  <a:solidFill>
                    <a:schemeClr val="bg1"/>
                  </a:solidFill>
                  <a:latin typeface="Arial" pitchFamily="34" charset="0"/>
                  <a:ea typeface="MS PGothic" pitchFamily="34" charset="-128"/>
                </a:defRPr>
              </a:lvl2pPr>
              <a:lvl3pPr marL="1143000" indent="-228600">
                <a:defRPr>
                  <a:solidFill>
                    <a:schemeClr val="bg1"/>
                  </a:solidFill>
                  <a:latin typeface="Arial" pitchFamily="34" charset="0"/>
                  <a:ea typeface="MS PGothic" pitchFamily="34" charset="-128"/>
                </a:defRPr>
              </a:lvl3pPr>
              <a:lvl4pPr marL="1600200" indent="-228600">
                <a:defRPr>
                  <a:solidFill>
                    <a:schemeClr val="bg1"/>
                  </a:solidFill>
                  <a:latin typeface="Arial" pitchFamily="34" charset="0"/>
                  <a:ea typeface="MS PGothic" pitchFamily="34" charset="-128"/>
                </a:defRPr>
              </a:lvl4pPr>
              <a:lvl5pPr marL="2057400" indent="-228600">
                <a:defRPr>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bg1"/>
                  </a:solidFill>
                  <a:latin typeface="Arial"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800" b="1" i="0" u="none" strike="noStrike" kern="1200" cap="none" spc="0" normalizeH="0" baseline="0" noProof="0" smtClean="0">
                  <a:ln>
                    <a:noFill/>
                  </a:ln>
                  <a:solidFill>
                    <a:srgbClr val="000000"/>
                  </a:solidFill>
                  <a:effectLst/>
                  <a:uLnTx/>
                  <a:uFillTx/>
                  <a:latin typeface="Arial" pitchFamily="34" charset="0"/>
                  <a:ea typeface="MS PGothic" pitchFamily="34" charset="-128"/>
                  <a:cs typeface="Arial"/>
                </a:rPr>
                <a:t>Intestinal apical cell</a:t>
              </a:r>
            </a:p>
          </p:txBody>
        </p:sp>
        <p:sp>
          <p:nvSpPr>
            <p:cNvPr id="43024" name="Line 16"/>
            <p:cNvSpPr>
              <a:spLocks noChangeShapeType="1"/>
            </p:cNvSpPr>
            <p:nvPr/>
          </p:nvSpPr>
          <p:spPr bwMode="auto">
            <a:xfrm flipH="1">
              <a:off x="4286" y="1207"/>
              <a:ext cx="635" cy="182"/>
            </a:xfrm>
            <a:prstGeom prst="line">
              <a:avLst/>
            </a:prstGeom>
            <a:noFill/>
            <a:ln w="57150">
              <a:solidFill>
                <a:srgbClr val="FF7C80"/>
              </a:solidFill>
              <a:round/>
              <a:headEnd/>
              <a:tailEnd type="triangle" w="med" len="med"/>
            </a:ln>
            <a:extLst>
              <a:ext uri="{909E8E84-426E-40DD-AFC4-6F175D3DCCD1}">
                <a14:hiddenFill xmlns:a14="http://schemas.microsoft.com/office/drawing/2010/main">
                  <a:noFill/>
                </a14:hiddenFill>
              </a:ext>
            </a:extLst>
          </p:spPr>
          <p:txBody>
            <a:bodyPr wrap="none" lIns="91414" tIns="45708" rIns="91414" bIns="45708"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smtClean="0">
                <a:ln>
                  <a:noFill/>
                </a:ln>
                <a:solidFill>
                  <a:srgbClr val="FFFFFF"/>
                </a:solidFill>
                <a:effectLst/>
                <a:uLnTx/>
                <a:uFillTx/>
                <a:latin typeface="Arial" pitchFamily="34" charset="0"/>
                <a:ea typeface="MS PGothic"/>
                <a:cs typeface="Arial"/>
              </a:endParaRPr>
            </a:p>
          </p:txBody>
        </p:sp>
      </p:grpSp>
      <p:sp>
        <p:nvSpPr>
          <p:cNvPr id="43012" name="Text Box 17"/>
          <p:cNvSpPr txBox="1">
            <a:spLocks noChangeArrowheads="1"/>
          </p:cNvSpPr>
          <p:nvPr/>
        </p:nvSpPr>
        <p:spPr bwMode="auto">
          <a:xfrm>
            <a:off x="4851400" y="6551613"/>
            <a:ext cx="4521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bg1"/>
                </a:solidFill>
                <a:latin typeface="Arial" pitchFamily="34" charset="0"/>
                <a:ea typeface="MS PGothic" pitchFamily="34" charset="-128"/>
              </a:defRPr>
            </a:lvl1pPr>
            <a:lvl2pPr marL="742950" indent="-285750">
              <a:defRPr>
                <a:solidFill>
                  <a:schemeClr val="bg1"/>
                </a:solidFill>
                <a:latin typeface="Arial" pitchFamily="34" charset="0"/>
                <a:ea typeface="MS PGothic" pitchFamily="34" charset="-128"/>
              </a:defRPr>
            </a:lvl2pPr>
            <a:lvl3pPr marL="1143000" indent="-228600">
              <a:defRPr>
                <a:solidFill>
                  <a:schemeClr val="bg1"/>
                </a:solidFill>
                <a:latin typeface="Arial" pitchFamily="34" charset="0"/>
                <a:ea typeface="MS PGothic" pitchFamily="34" charset="-128"/>
              </a:defRPr>
            </a:lvl3pPr>
            <a:lvl4pPr marL="1600200" indent="-228600">
              <a:defRPr>
                <a:solidFill>
                  <a:schemeClr val="bg1"/>
                </a:solidFill>
                <a:latin typeface="Arial" pitchFamily="34" charset="0"/>
                <a:ea typeface="MS PGothic" pitchFamily="34" charset="-128"/>
              </a:defRPr>
            </a:lvl4pPr>
            <a:lvl5pPr marL="2057400" indent="-228600">
              <a:defRPr>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bg1"/>
                </a:solidFill>
                <a:latin typeface="Arial"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400" b="0" i="0" u="none" strike="noStrike" kern="1200" cap="none" spc="0" normalizeH="0" baseline="0" noProof="0" smtClean="0">
                <a:ln>
                  <a:noFill/>
                </a:ln>
                <a:solidFill>
                  <a:srgbClr val="FFFFFF"/>
                </a:solidFill>
                <a:effectLst/>
                <a:uLnTx/>
                <a:uFillTx/>
                <a:latin typeface="Arial" pitchFamily="34" charset="0"/>
                <a:ea typeface="MS PGothic" pitchFamily="34" charset="-128"/>
                <a:cs typeface="Arial"/>
              </a:rPr>
              <a:t>Adapted from: J Lin  Adv Drug Deliv Rev 2003; 55:53</a:t>
            </a:r>
            <a:endParaRPr kumimoji="0" lang="de-DE" altLang="it-IT" sz="1400" b="0" i="0" u="none" strike="noStrike" kern="1200" cap="none" spc="0" normalizeH="0" baseline="0" noProof="0" smtClean="0">
              <a:ln>
                <a:noFill/>
              </a:ln>
              <a:solidFill>
                <a:srgbClr val="FFFFFF"/>
              </a:solidFill>
              <a:effectLst/>
              <a:uLnTx/>
              <a:uFillTx/>
              <a:latin typeface="Arial" pitchFamily="34" charset="0"/>
              <a:ea typeface="MS PGothic" pitchFamily="34" charset="-128"/>
              <a:cs typeface="Arial"/>
            </a:endParaRPr>
          </a:p>
        </p:txBody>
      </p:sp>
    </p:spTree>
    <p:extLst>
      <p:ext uri="{BB962C8B-B14F-4D97-AF65-F5344CB8AC3E}">
        <p14:creationId xmlns:p14="http://schemas.microsoft.com/office/powerpoint/2010/main" val="1568065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de-DE" altLang="it-IT" smtClean="0"/>
              <a:t>Dabigatran etexilate and P-gp</a:t>
            </a:r>
          </a:p>
        </p:txBody>
      </p:sp>
      <p:sp>
        <p:nvSpPr>
          <p:cNvPr id="44035" name="Rectangle 3"/>
          <p:cNvSpPr>
            <a:spLocks noGrp="1" noChangeArrowheads="1"/>
          </p:cNvSpPr>
          <p:nvPr>
            <p:ph type="body" idx="1"/>
          </p:nvPr>
        </p:nvSpPr>
        <p:spPr>
          <a:xfrm>
            <a:off x="249238" y="1130300"/>
            <a:ext cx="8645525" cy="1790700"/>
          </a:xfrm>
        </p:spPr>
        <p:txBody>
          <a:bodyPr/>
          <a:lstStyle/>
          <a:p>
            <a:pPr eaLnBrk="1" hangingPunct="1">
              <a:lnSpc>
                <a:spcPct val="90000"/>
              </a:lnSpc>
            </a:pPr>
            <a:r>
              <a:rPr lang="en-US" altLang="ja-JP" dirty="0" smtClean="0"/>
              <a:t>When </a:t>
            </a:r>
            <a:r>
              <a:rPr lang="en-US" altLang="ja-JP" dirty="0" smtClean="0">
                <a:solidFill>
                  <a:srgbClr val="FFFF00"/>
                </a:solidFill>
              </a:rPr>
              <a:t>high concentrations of a strong P-</a:t>
            </a:r>
            <a:r>
              <a:rPr lang="en-US" altLang="ja-JP" dirty="0" err="1" smtClean="0">
                <a:solidFill>
                  <a:srgbClr val="FFFF00"/>
                </a:solidFill>
              </a:rPr>
              <a:t>gp</a:t>
            </a:r>
            <a:r>
              <a:rPr lang="en-US" altLang="ja-JP" dirty="0" smtClean="0">
                <a:solidFill>
                  <a:srgbClr val="FFFF00"/>
                </a:solidFill>
              </a:rPr>
              <a:t> inhibitor</a:t>
            </a:r>
            <a:r>
              <a:rPr lang="en-US" altLang="ja-JP" dirty="0" smtClean="0"/>
              <a:t> are present </a:t>
            </a:r>
            <a:r>
              <a:rPr lang="en-US" altLang="ja-JP" dirty="0" smtClean="0">
                <a:solidFill>
                  <a:srgbClr val="FFFF00"/>
                </a:solidFill>
              </a:rPr>
              <a:t>in the gut</a:t>
            </a:r>
            <a:r>
              <a:rPr lang="en-US" altLang="ja-JP" dirty="0" smtClean="0"/>
              <a:t> at the time </a:t>
            </a:r>
            <a:r>
              <a:rPr lang="en-US" altLang="ja-JP" dirty="0" err="1" smtClean="0"/>
              <a:t>Dabigatran</a:t>
            </a:r>
            <a:r>
              <a:rPr lang="en-US" altLang="ja-JP" dirty="0" smtClean="0"/>
              <a:t>  is ingested, this can lead </a:t>
            </a:r>
            <a:r>
              <a:rPr lang="en-US" altLang="ja-JP" dirty="0" smtClean="0">
                <a:solidFill>
                  <a:srgbClr val="FFFF00"/>
                </a:solidFill>
              </a:rPr>
              <a:t>to increased systemic delivery of </a:t>
            </a:r>
            <a:r>
              <a:rPr lang="en-US" altLang="ja-JP" dirty="0" err="1" smtClean="0">
                <a:solidFill>
                  <a:srgbClr val="FFFF00"/>
                </a:solidFill>
              </a:rPr>
              <a:t>Dabigatran</a:t>
            </a:r>
            <a:endParaRPr lang="de-DE" altLang="it-IT" dirty="0" smtClean="0"/>
          </a:p>
        </p:txBody>
      </p:sp>
      <p:grpSp>
        <p:nvGrpSpPr>
          <p:cNvPr id="44036" name="Group 4"/>
          <p:cNvGrpSpPr>
            <a:grpSpLocks/>
          </p:cNvGrpSpPr>
          <p:nvPr/>
        </p:nvGrpSpPr>
        <p:grpSpPr bwMode="auto">
          <a:xfrm>
            <a:off x="586854" y="2388358"/>
            <a:ext cx="8093121" cy="4298193"/>
            <a:chOff x="340" y="1968"/>
            <a:chExt cx="4686" cy="2370"/>
          </a:xfrm>
        </p:grpSpPr>
        <p:sp>
          <p:nvSpPr>
            <p:cNvPr id="44038" name="Rectangle 5"/>
            <p:cNvSpPr>
              <a:spLocks noChangeArrowheads="1"/>
            </p:cNvSpPr>
            <p:nvPr/>
          </p:nvSpPr>
          <p:spPr bwMode="auto">
            <a:xfrm>
              <a:off x="3880" y="1982"/>
              <a:ext cx="1134" cy="2128"/>
            </a:xfrm>
            <a:prstGeom prst="rect">
              <a:avLst/>
            </a:prstGeom>
            <a:solidFill>
              <a:schemeClr val="bg1"/>
            </a:solidFill>
            <a:ln w="9525">
              <a:solidFill>
                <a:schemeClr val="bg1"/>
              </a:solidFill>
              <a:miter lim="800000"/>
              <a:headEnd/>
              <a:tailEnd/>
            </a:ln>
          </p:spPr>
          <p:txBody>
            <a:bodyPr wrap="none" lIns="91414" tIns="45708" rIns="91414" bIns="45708" anchor="ctr"/>
            <a:lstStyle>
              <a:lvl1pPr>
                <a:defRPr>
                  <a:solidFill>
                    <a:schemeClr val="bg1"/>
                  </a:solidFill>
                  <a:latin typeface="Arial" pitchFamily="34" charset="0"/>
                  <a:ea typeface="MS PGothic" pitchFamily="34" charset="-128"/>
                </a:defRPr>
              </a:lvl1pPr>
              <a:lvl2pPr marL="742950" indent="-285750">
                <a:defRPr>
                  <a:solidFill>
                    <a:schemeClr val="bg1"/>
                  </a:solidFill>
                  <a:latin typeface="Arial" pitchFamily="34" charset="0"/>
                  <a:ea typeface="MS PGothic" pitchFamily="34" charset="-128"/>
                </a:defRPr>
              </a:lvl2pPr>
              <a:lvl3pPr marL="1143000" indent="-228600">
                <a:defRPr>
                  <a:solidFill>
                    <a:schemeClr val="bg1"/>
                  </a:solidFill>
                  <a:latin typeface="Arial" pitchFamily="34" charset="0"/>
                  <a:ea typeface="MS PGothic" pitchFamily="34" charset="-128"/>
                </a:defRPr>
              </a:lvl3pPr>
              <a:lvl4pPr marL="1600200" indent="-228600">
                <a:defRPr>
                  <a:solidFill>
                    <a:schemeClr val="bg1"/>
                  </a:solidFill>
                  <a:latin typeface="Arial" pitchFamily="34" charset="0"/>
                  <a:ea typeface="MS PGothic" pitchFamily="34" charset="-128"/>
                </a:defRPr>
              </a:lvl4pPr>
              <a:lvl5pPr marL="2057400" indent="-228600">
                <a:defRPr>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bg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altLang="it-IT" sz="1800" b="0" i="0" u="none" strike="noStrike" kern="1200" cap="none" spc="0" normalizeH="0" baseline="0" noProof="0" smtClean="0">
                <a:ln>
                  <a:noFill/>
                </a:ln>
                <a:solidFill>
                  <a:srgbClr val="FFFFFF"/>
                </a:solidFill>
                <a:effectLst/>
                <a:uLnTx/>
                <a:uFillTx/>
                <a:latin typeface="Arial" pitchFamily="34" charset="0"/>
                <a:ea typeface="MS PGothic" pitchFamily="34" charset="-128"/>
                <a:cs typeface="Arial"/>
              </a:endParaRPr>
            </a:p>
          </p:txBody>
        </p:sp>
        <p:sp>
          <p:nvSpPr>
            <p:cNvPr id="44039" name="Rectangle 6"/>
            <p:cNvSpPr>
              <a:spLocks noChangeArrowheads="1"/>
            </p:cNvSpPr>
            <p:nvPr/>
          </p:nvSpPr>
          <p:spPr bwMode="auto">
            <a:xfrm>
              <a:off x="340" y="1982"/>
              <a:ext cx="1507" cy="2128"/>
            </a:xfrm>
            <a:prstGeom prst="rect">
              <a:avLst/>
            </a:prstGeom>
            <a:solidFill>
              <a:schemeClr val="bg1"/>
            </a:solidFill>
            <a:ln w="9525">
              <a:solidFill>
                <a:schemeClr val="bg1"/>
              </a:solidFill>
              <a:miter lim="800000"/>
              <a:headEnd/>
              <a:tailEnd/>
            </a:ln>
          </p:spPr>
          <p:txBody>
            <a:bodyPr wrap="none" lIns="91414" tIns="45708" rIns="91414" bIns="45708" anchor="ctr"/>
            <a:lstStyle>
              <a:lvl1pPr>
                <a:defRPr>
                  <a:solidFill>
                    <a:schemeClr val="bg1"/>
                  </a:solidFill>
                  <a:latin typeface="Arial" pitchFamily="34" charset="0"/>
                  <a:ea typeface="MS PGothic" pitchFamily="34" charset="-128"/>
                </a:defRPr>
              </a:lvl1pPr>
              <a:lvl2pPr marL="742950" indent="-285750">
                <a:defRPr>
                  <a:solidFill>
                    <a:schemeClr val="bg1"/>
                  </a:solidFill>
                  <a:latin typeface="Arial" pitchFamily="34" charset="0"/>
                  <a:ea typeface="MS PGothic" pitchFamily="34" charset="-128"/>
                </a:defRPr>
              </a:lvl2pPr>
              <a:lvl3pPr marL="1143000" indent="-228600">
                <a:defRPr>
                  <a:solidFill>
                    <a:schemeClr val="bg1"/>
                  </a:solidFill>
                  <a:latin typeface="Arial" pitchFamily="34" charset="0"/>
                  <a:ea typeface="MS PGothic" pitchFamily="34" charset="-128"/>
                </a:defRPr>
              </a:lvl3pPr>
              <a:lvl4pPr marL="1600200" indent="-228600">
                <a:defRPr>
                  <a:solidFill>
                    <a:schemeClr val="bg1"/>
                  </a:solidFill>
                  <a:latin typeface="Arial" pitchFamily="34" charset="0"/>
                  <a:ea typeface="MS PGothic" pitchFamily="34" charset="-128"/>
                </a:defRPr>
              </a:lvl4pPr>
              <a:lvl5pPr marL="2057400" indent="-228600">
                <a:defRPr>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bg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altLang="it-IT" sz="1800" b="0" i="0" u="none" strike="noStrike" kern="1200" cap="none" spc="0" normalizeH="0" baseline="0" noProof="0" smtClean="0">
                <a:ln>
                  <a:noFill/>
                </a:ln>
                <a:solidFill>
                  <a:srgbClr val="FFFFFF"/>
                </a:solidFill>
                <a:effectLst/>
                <a:uLnTx/>
                <a:uFillTx/>
                <a:latin typeface="Arial" pitchFamily="34" charset="0"/>
                <a:ea typeface="MS PGothic" pitchFamily="34" charset="-128"/>
                <a:cs typeface="Arial"/>
              </a:endParaRPr>
            </a:p>
          </p:txBody>
        </p:sp>
        <p:sp>
          <p:nvSpPr>
            <p:cNvPr id="44040" name="Rectangle 7"/>
            <p:cNvSpPr>
              <a:spLocks noChangeArrowheads="1"/>
            </p:cNvSpPr>
            <p:nvPr/>
          </p:nvSpPr>
          <p:spPr bwMode="auto">
            <a:xfrm>
              <a:off x="1725" y="1982"/>
              <a:ext cx="2174" cy="92"/>
            </a:xfrm>
            <a:prstGeom prst="rect">
              <a:avLst/>
            </a:prstGeom>
            <a:solidFill>
              <a:schemeClr val="bg1"/>
            </a:solidFill>
            <a:ln w="9525">
              <a:solidFill>
                <a:schemeClr val="bg1"/>
              </a:solidFill>
              <a:miter lim="800000"/>
              <a:headEnd/>
              <a:tailEnd/>
            </a:ln>
          </p:spPr>
          <p:txBody>
            <a:bodyPr wrap="none" lIns="91414" tIns="45708" rIns="91414" bIns="45708" anchor="ctr"/>
            <a:lstStyle>
              <a:lvl1pPr>
                <a:defRPr>
                  <a:solidFill>
                    <a:schemeClr val="bg1"/>
                  </a:solidFill>
                  <a:latin typeface="Arial" pitchFamily="34" charset="0"/>
                  <a:ea typeface="MS PGothic" pitchFamily="34" charset="-128"/>
                </a:defRPr>
              </a:lvl1pPr>
              <a:lvl2pPr marL="742950" indent="-285750">
                <a:defRPr>
                  <a:solidFill>
                    <a:schemeClr val="bg1"/>
                  </a:solidFill>
                  <a:latin typeface="Arial" pitchFamily="34" charset="0"/>
                  <a:ea typeface="MS PGothic" pitchFamily="34" charset="-128"/>
                </a:defRPr>
              </a:lvl2pPr>
              <a:lvl3pPr marL="1143000" indent="-228600">
                <a:defRPr>
                  <a:solidFill>
                    <a:schemeClr val="bg1"/>
                  </a:solidFill>
                  <a:latin typeface="Arial" pitchFamily="34" charset="0"/>
                  <a:ea typeface="MS PGothic" pitchFamily="34" charset="-128"/>
                </a:defRPr>
              </a:lvl3pPr>
              <a:lvl4pPr marL="1600200" indent="-228600">
                <a:defRPr>
                  <a:solidFill>
                    <a:schemeClr val="bg1"/>
                  </a:solidFill>
                  <a:latin typeface="Arial" pitchFamily="34" charset="0"/>
                  <a:ea typeface="MS PGothic" pitchFamily="34" charset="-128"/>
                </a:defRPr>
              </a:lvl4pPr>
              <a:lvl5pPr marL="2057400" indent="-228600">
                <a:defRPr>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bg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altLang="it-IT" sz="1800" b="0" i="0" u="none" strike="noStrike" kern="1200" cap="none" spc="0" normalizeH="0" baseline="0" noProof="0" smtClean="0">
                <a:ln>
                  <a:noFill/>
                </a:ln>
                <a:solidFill>
                  <a:srgbClr val="FFFFFF"/>
                </a:solidFill>
                <a:effectLst/>
                <a:uLnTx/>
                <a:uFillTx/>
                <a:latin typeface="Arial" pitchFamily="34" charset="0"/>
                <a:ea typeface="MS PGothic" pitchFamily="34" charset="-128"/>
                <a:cs typeface="Arial"/>
              </a:endParaRPr>
            </a:p>
          </p:txBody>
        </p:sp>
        <p:pic>
          <p:nvPicPr>
            <p:cNvPr id="44041"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5" y="2057"/>
              <a:ext cx="2163" cy="2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5705" name="Text Box 9"/>
            <p:cNvSpPr txBox="1">
              <a:spLocks noChangeArrowheads="1"/>
            </p:cNvSpPr>
            <p:nvPr/>
          </p:nvSpPr>
          <p:spPr bwMode="auto">
            <a:xfrm>
              <a:off x="3776" y="2720"/>
              <a:ext cx="875" cy="1208"/>
            </a:xfrm>
            <a:prstGeom prst="rect">
              <a:avLst/>
            </a:prstGeom>
            <a:solidFill>
              <a:schemeClr val="bg1"/>
            </a:solidFill>
            <a:ln w="9525">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t>Gastro-</a:t>
              </a:r>
              <a:br>
                <a:rPr kumimoji="0" lang="en-US" sz="24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br>
              <a:r>
                <a:rPr kumimoji="0" lang="en-US" sz="24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t>intestinal</a:t>
              </a:r>
              <a:br>
                <a:rPr kumimoji="0" lang="en-US" sz="24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br>
              <a:r>
                <a:rPr kumimoji="0" lang="en-US" sz="24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t>lumen</a:t>
              </a:r>
              <a:br>
                <a:rPr kumimoji="0" lang="en-US" sz="24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br>
              <a:endParaRPr kumimoji="0" lang="en-US" sz="24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t>“GUT”</a:t>
              </a:r>
            </a:p>
          </p:txBody>
        </p:sp>
        <p:sp>
          <p:nvSpPr>
            <p:cNvPr id="1565706" name="Text Box 10"/>
            <p:cNvSpPr txBox="1">
              <a:spLocks noChangeArrowheads="1"/>
            </p:cNvSpPr>
            <p:nvPr/>
          </p:nvSpPr>
          <p:spPr bwMode="auto">
            <a:xfrm>
              <a:off x="773" y="2882"/>
              <a:ext cx="837" cy="442"/>
            </a:xfrm>
            <a:prstGeom prst="rect">
              <a:avLst/>
            </a:prstGeom>
            <a:solidFill>
              <a:schemeClr val="bg1"/>
            </a:solidFill>
            <a:ln w="9525">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t>Blood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itchFamily="34" charset="0"/>
                  <a:ea typeface="MS PGothic"/>
                  <a:cs typeface="MS PGothic"/>
                </a:rPr>
                <a:t>circulation</a:t>
              </a:r>
            </a:p>
          </p:txBody>
        </p:sp>
        <p:sp>
          <p:nvSpPr>
            <p:cNvPr id="1565707" name="Text Box 11"/>
            <p:cNvSpPr txBox="1">
              <a:spLocks noChangeArrowheads="1"/>
            </p:cNvSpPr>
            <p:nvPr/>
          </p:nvSpPr>
          <p:spPr bwMode="auto">
            <a:xfrm>
              <a:off x="3188" y="4165"/>
              <a:ext cx="116" cy="17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200" b="0" i="0" u="none" strike="noStrike" kern="1200" cap="none" spc="0" normalizeH="0" baseline="0" noProof="0">
                <a:ln>
                  <a:noFill/>
                </a:ln>
                <a:solidFill>
                  <a:srgbClr val="000000"/>
                </a:solidFill>
                <a:effectLst>
                  <a:outerShdw blurRad="38100" dist="38100" dir="2700000" algn="tl">
                    <a:srgbClr val="FFFFFF"/>
                  </a:outerShdw>
                </a:effectLst>
                <a:uLnTx/>
                <a:uFillTx/>
                <a:latin typeface="Arial" pitchFamily="34" charset="0"/>
                <a:ea typeface="MS PGothic"/>
                <a:cs typeface="MS PGothic"/>
              </a:endParaRPr>
            </a:p>
          </p:txBody>
        </p:sp>
        <p:sp>
          <p:nvSpPr>
            <p:cNvPr id="1565708" name="Text Box 12"/>
            <p:cNvSpPr txBox="1">
              <a:spLocks noChangeArrowheads="1"/>
            </p:cNvSpPr>
            <p:nvPr/>
          </p:nvSpPr>
          <p:spPr bwMode="auto">
            <a:xfrm>
              <a:off x="3839" y="2069"/>
              <a:ext cx="1187" cy="194"/>
            </a:xfrm>
            <a:prstGeom prst="rect">
              <a:avLst/>
            </a:prstGeom>
            <a:noFill/>
            <a:ln w="9525">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Arial" pitchFamily="34" charset="0"/>
                  <a:ea typeface="MS PGothic"/>
                  <a:cs typeface="MS PGothic"/>
                </a:rPr>
                <a:t>Dabigatran</a:t>
              </a:r>
              <a:r>
                <a:rPr kumimoji="0" lang="en-US" sz="1400" b="1" i="0" u="none" strike="noStrike" kern="1200" cap="none" spc="0" normalizeH="0" baseline="0" noProof="0" dirty="0">
                  <a:ln>
                    <a:noFill/>
                  </a:ln>
                  <a:solidFill>
                    <a:srgbClr val="000000"/>
                  </a:solidFill>
                  <a:effectLst/>
                  <a:uLnTx/>
                  <a:uFillTx/>
                  <a:latin typeface="Arial" pitchFamily="34" charset="0"/>
                  <a:ea typeface="MS PGothic"/>
                  <a:cs typeface="MS PGothic"/>
                </a:rPr>
                <a:t> </a:t>
              </a:r>
              <a:r>
                <a:rPr kumimoji="0" lang="en-US" sz="1400" b="1" i="0" u="none" strike="noStrike" kern="1200" cap="none" spc="0" normalizeH="0" baseline="0" noProof="0" dirty="0" err="1">
                  <a:ln>
                    <a:noFill/>
                  </a:ln>
                  <a:solidFill>
                    <a:srgbClr val="000000"/>
                  </a:solidFill>
                  <a:effectLst/>
                  <a:uLnTx/>
                  <a:uFillTx/>
                  <a:latin typeface="Arial" pitchFamily="34" charset="0"/>
                  <a:ea typeface="MS PGothic"/>
                  <a:cs typeface="MS PGothic"/>
                </a:rPr>
                <a:t>etexilate</a:t>
              </a:r>
              <a:endParaRPr kumimoji="0" lang="en-US" sz="1400" b="1" i="0" u="none" strike="noStrike" kern="1200" cap="none" spc="0" normalizeH="0" baseline="0" noProof="0" dirty="0">
                <a:ln>
                  <a:noFill/>
                </a:ln>
                <a:solidFill>
                  <a:srgbClr val="000000"/>
                </a:solidFill>
                <a:effectLst/>
                <a:uLnTx/>
                <a:uFillTx/>
                <a:latin typeface="Arial" pitchFamily="34" charset="0"/>
                <a:ea typeface="MS PGothic"/>
                <a:cs typeface="MS PGothic"/>
              </a:endParaRPr>
            </a:p>
          </p:txBody>
        </p:sp>
        <p:sp>
          <p:nvSpPr>
            <p:cNvPr id="1565709" name="Text Box 13"/>
            <p:cNvSpPr txBox="1">
              <a:spLocks noChangeArrowheads="1"/>
            </p:cNvSpPr>
            <p:nvPr/>
          </p:nvSpPr>
          <p:spPr bwMode="auto">
            <a:xfrm>
              <a:off x="2426" y="2750"/>
              <a:ext cx="516" cy="231"/>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itchFamily="34" charset="0"/>
                  <a:ea typeface="MS PGothic"/>
                  <a:cs typeface="MS PGothic"/>
                </a:rPr>
                <a:t>Metab</a:t>
              </a:r>
            </a:p>
          </p:txBody>
        </p:sp>
        <p:sp>
          <p:nvSpPr>
            <p:cNvPr id="1565710" name="Text Box 14"/>
            <p:cNvSpPr txBox="1">
              <a:spLocks noChangeArrowheads="1"/>
            </p:cNvSpPr>
            <p:nvPr/>
          </p:nvSpPr>
          <p:spPr bwMode="auto">
            <a:xfrm>
              <a:off x="3279" y="2423"/>
              <a:ext cx="522" cy="28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outerShdw blurRad="38100" dist="38100" dir="2700000" algn="tl">
                      <a:srgbClr val="000000"/>
                    </a:outerShdw>
                  </a:effectLst>
                  <a:uLnTx/>
                  <a:uFillTx/>
                  <a:latin typeface="Arial" pitchFamily="34" charset="0"/>
                  <a:ea typeface="MS PGothic"/>
                  <a:cs typeface="MS PGothic"/>
                </a:rPr>
                <a:t>P-gp</a:t>
              </a:r>
            </a:p>
          </p:txBody>
        </p:sp>
        <p:sp>
          <p:nvSpPr>
            <p:cNvPr id="44048" name="Text Box 15"/>
            <p:cNvSpPr txBox="1">
              <a:spLocks noChangeArrowheads="1"/>
            </p:cNvSpPr>
            <p:nvPr/>
          </p:nvSpPr>
          <p:spPr bwMode="auto">
            <a:xfrm>
              <a:off x="2064" y="1968"/>
              <a:ext cx="134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bg1"/>
                  </a:solidFill>
                  <a:latin typeface="Arial" pitchFamily="34" charset="0"/>
                  <a:ea typeface="MS PGothic" pitchFamily="34" charset="-128"/>
                </a:defRPr>
              </a:lvl1pPr>
              <a:lvl2pPr marL="742950" indent="-285750">
                <a:defRPr>
                  <a:solidFill>
                    <a:schemeClr val="bg1"/>
                  </a:solidFill>
                  <a:latin typeface="Arial" pitchFamily="34" charset="0"/>
                  <a:ea typeface="MS PGothic" pitchFamily="34" charset="-128"/>
                </a:defRPr>
              </a:lvl2pPr>
              <a:lvl3pPr marL="1143000" indent="-228600">
                <a:defRPr>
                  <a:solidFill>
                    <a:schemeClr val="bg1"/>
                  </a:solidFill>
                  <a:latin typeface="Arial" pitchFamily="34" charset="0"/>
                  <a:ea typeface="MS PGothic" pitchFamily="34" charset="-128"/>
                </a:defRPr>
              </a:lvl3pPr>
              <a:lvl4pPr marL="1600200" indent="-228600">
                <a:defRPr>
                  <a:solidFill>
                    <a:schemeClr val="bg1"/>
                  </a:solidFill>
                  <a:latin typeface="Arial" pitchFamily="34" charset="0"/>
                  <a:ea typeface="MS PGothic" pitchFamily="34" charset="-128"/>
                </a:defRPr>
              </a:lvl4pPr>
              <a:lvl5pPr marL="2057400" indent="-228600">
                <a:defRPr>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bg1"/>
                  </a:solidFill>
                  <a:latin typeface="Arial"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400" b="1" i="0" u="none" strike="noStrike" kern="1200" cap="none" spc="0" normalizeH="0" baseline="0" noProof="0" smtClean="0">
                  <a:ln>
                    <a:noFill/>
                  </a:ln>
                  <a:solidFill>
                    <a:srgbClr val="000000"/>
                  </a:solidFill>
                  <a:effectLst/>
                  <a:uLnTx/>
                  <a:uFillTx/>
                  <a:latin typeface="Arial" pitchFamily="34" charset="0"/>
                  <a:ea typeface="MS PGothic" pitchFamily="34" charset="-128"/>
                  <a:cs typeface="Arial"/>
                </a:rPr>
                <a:t>Intestinal apical cell</a:t>
              </a:r>
            </a:p>
          </p:txBody>
        </p:sp>
        <p:sp>
          <p:nvSpPr>
            <p:cNvPr id="44049" name="Line 16"/>
            <p:cNvSpPr>
              <a:spLocks noChangeShapeType="1"/>
            </p:cNvSpPr>
            <p:nvPr/>
          </p:nvSpPr>
          <p:spPr bwMode="auto">
            <a:xfrm flipH="1">
              <a:off x="3878" y="2251"/>
              <a:ext cx="590" cy="90"/>
            </a:xfrm>
            <a:prstGeom prst="line">
              <a:avLst/>
            </a:prstGeom>
            <a:noFill/>
            <a:ln w="57150">
              <a:solidFill>
                <a:srgbClr val="FF7C80"/>
              </a:solidFill>
              <a:round/>
              <a:headEnd/>
              <a:tailEnd type="triangle" w="med" len="med"/>
            </a:ln>
            <a:extLst>
              <a:ext uri="{909E8E84-426E-40DD-AFC4-6F175D3DCCD1}">
                <a14:hiddenFill xmlns:a14="http://schemas.microsoft.com/office/drawing/2010/main">
                  <a:noFill/>
                </a14:hiddenFill>
              </a:ext>
            </a:extLst>
          </p:spPr>
          <p:txBody>
            <a:bodyPr wrap="none" lIns="91414" tIns="45708" rIns="91414" bIns="45708"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smtClean="0">
                <a:ln>
                  <a:noFill/>
                </a:ln>
                <a:solidFill>
                  <a:srgbClr val="FFFFFF"/>
                </a:solidFill>
                <a:effectLst/>
                <a:uLnTx/>
                <a:uFillTx/>
                <a:latin typeface="Arial" pitchFamily="34" charset="0"/>
                <a:ea typeface="MS PGothic"/>
                <a:cs typeface="Arial"/>
              </a:endParaRPr>
            </a:p>
          </p:txBody>
        </p:sp>
        <p:sp>
          <p:nvSpPr>
            <p:cNvPr id="44050" name="Line 17"/>
            <p:cNvSpPr>
              <a:spLocks noChangeShapeType="1"/>
            </p:cNvSpPr>
            <p:nvPr/>
          </p:nvSpPr>
          <p:spPr bwMode="auto">
            <a:xfrm>
              <a:off x="3011" y="2382"/>
              <a:ext cx="245" cy="184"/>
            </a:xfrm>
            <a:prstGeom prst="line">
              <a:avLst/>
            </a:prstGeom>
            <a:noFill/>
            <a:ln w="76200">
              <a:solidFill>
                <a:srgbClr val="FF3300"/>
              </a:solidFill>
              <a:round/>
              <a:headEnd/>
              <a:tailEnd/>
            </a:ln>
            <a:extLst>
              <a:ext uri="{909E8E84-426E-40DD-AFC4-6F175D3DCCD1}">
                <a14:hiddenFill xmlns:a14="http://schemas.microsoft.com/office/drawing/2010/main">
                  <a:noFill/>
                </a14:hiddenFill>
              </a:ext>
            </a:extLst>
          </p:spPr>
          <p:txBody>
            <a:bodyPr wrap="none" lIns="91414" tIns="45708" rIns="91414" bIns="45708"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smtClean="0">
                <a:ln>
                  <a:noFill/>
                </a:ln>
                <a:solidFill>
                  <a:srgbClr val="FFFFFF"/>
                </a:solidFill>
                <a:effectLst/>
                <a:uLnTx/>
                <a:uFillTx/>
                <a:latin typeface="Arial" pitchFamily="34" charset="0"/>
                <a:ea typeface="MS PGothic"/>
                <a:cs typeface="Arial"/>
              </a:endParaRPr>
            </a:p>
          </p:txBody>
        </p:sp>
        <p:sp>
          <p:nvSpPr>
            <p:cNvPr id="44051" name="Line 18"/>
            <p:cNvSpPr>
              <a:spLocks noChangeShapeType="1"/>
            </p:cNvSpPr>
            <p:nvPr/>
          </p:nvSpPr>
          <p:spPr bwMode="auto">
            <a:xfrm flipH="1">
              <a:off x="2919" y="2382"/>
              <a:ext cx="429" cy="153"/>
            </a:xfrm>
            <a:prstGeom prst="line">
              <a:avLst/>
            </a:prstGeom>
            <a:noFill/>
            <a:ln w="76200">
              <a:solidFill>
                <a:srgbClr val="FF3300"/>
              </a:solidFill>
              <a:round/>
              <a:headEnd/>
              <a:tailEnd/>
            </a:ln>
            <a:extLst>
              <a:ext uri="{909E8E84-426E-40DD-AFC4-6F175D3DCCD1}">
                <a14:hiddenFill xmlns:a14="http://schemas.microsoft.com/office/drawing/2010/main">
                  <a:noFill/>
                </a14:hiddenFill>
              </a:ext>
            </a:extLst>
          </p:spPr>
          <p:txBody>
            <a:bodyPr wrap="none" lIns="91414" tIns="45708" rIns="91414" bIns="45708"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smtClean="0">
                <a:ln>
                  <a:noFill/>
                </a:ln>
                <a:solidFill>
                  <a:srgbClr val="FFFFFF"/>
                </a:solidFill>
                <a:effectLst/>
                <a:uLnTx/>
                <a:uFillTx/>
                <a:latin typeface="Arial" pitchFamily="34" charset="0"/>
                <a:ea typeface="MS PGothic"/>
                <a:cs typeface="Arial"/>
              </a:endParaRPr>
            </a:p>
          </p:txBody>
        </p:sp>
        <p:sp>
          <p:nvSpPr>
            <p:cNvPr id="44052" name="Line 19"/>
            <p:cNvSpPr>
              <a:spLocks noChangeShapeType="1"/>
            </p:cNvSpPr>
            <p:nvPr/>
          </p:nvSpPr>
          <p:spPr bwMode="auto">
            <a:xfrm>
              <a:off x="3011" y="3027"/>
              <a:ext cx="245" cy="185"/>
            </a:xfrm>
            <a:prstGeom prst="line">
              <a:avLst/>
            </a:prstGeom>
            <a:noFill/>
            <a:ln w="76200">
              <a:solidFill>
                <a:srgbClr val="FF3300"/>
              </a:solidFill>
              <a:round/>
              <a:headEnd/>
              <a:tailEnd/>
            </a:ln>
            <a:extLst>
              <a:ext uri="{909E8E84-426E-40DD-AFC4-6F175D3DCCD1}">
                <a14:hiddenFill xmlns:a14="http://schemas.microsoft.com/office/drawing/2010/main">
                  <a:noFill/>
                </a14:hiddenFill>
              </a:ext>
            </a:extLst>
          </p:spPr>
          <p:txBody>
            <a:bodyPr wrap="none" lIns="91414" tIns="45708" rIns="91414" bIns="45708"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smtClean="0">
                <a:ln>
                  <a:noFill/>
                </a:ln>
                <a:solidFill>
                  <a:srgbClr val="FFFFFF"/>
                </a:solidFill>
                <a:effectLst/>
                <a:uLnTx/>
                <a:uFillTx/>
                <a:latin typeface="Arial" pitchFamily="34" charset="0"/>
                <a:ea typeface="MS PGothic"/>
                <a:cs typeface="Arial"/>
              </a:endParaRPr>
            </a:p>
          </p:txBody>
        </p:sp>
        <p:sp>
          <p:nvSpPr>
            <p:cNvPr id="44053" name="Line 20"/>
            <p:cNvSpPr>
              <a:spLocks noChangeShapeType="1"/>
            </p:cNvSpPr>
            <p:nvPr/>
          </p:nvSpPr>
          <p:spPr bwMode="auto">
            <a:xfrm flipH="1">
              <a:off x="2919" y="3027"/>
              <a:ext cx="429" cy="154"/>
            </a:xfrm>
            <a:prstGeom prst="line">
              <a:avLst/>
            </a:prstGeom>
            <a:noFill/>
            <a:ln w="76200">
              <a:solidFill>
                <a:srgbClr val="FF3300"/>
              </a:solidFill>
              <a:round/>
              <a:headEnd/>
              <a:tailEnd/>
            </a:ln>
            <a:extLst>
              <a:ext uri="{909E8E84-426E-40DD-AFC4-6F175D3DCCD1}">
                <a14:hiddenFill xmlns:a14="http://schemas.microsoft.com/office/drawing/2010/main">
                  <a:noFill/>
                </a14:hiddenFill>
              </a:ext>
            </a:extLst>
          </p:spPr>
          <p:txBody>
            <a:bodyPr wrap="none" lIns="91414" tIns="45708" rIns="91414" bIns="45708"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smtClean="0">
                <a:ln>
                  <a:noFill/>
                </a:ln>
                <a:solidFill>
                  <a:srgbClr val="FFFFFF"/>
                </a:solidFill>
                <a:effectLst/>
                <a:uLnTx/>
                <a:uFillTx/>
                <a:latin typeface="Arial" pitchFamily="34" charset="0"/>
                <a:ea typeface="MS PGothic"/>
                <a:cs typeface="Arial"/>
              </a:endParaRPr>
            </a:p>
          </p:txBody>
        </p:sp>
        <p:sp>
          <p:nvSpPr>
            <p:cNvPr id="44054" name="AutoShape 21"/>
            <p:cNvSpPr>
              <a:spLocks noChangeArrowheads="1"/>
            </p:cNvSpPr>
            <p:nvPr/>
          </p:nvSpPr>
          <p:spPr bwMode="auto">
            <a:xfrm>
              <a:off x="1131" y="2115"/>
              <a:ext cx="185" cy="493"/>
            </a:xfrm>
            <a:prstGeom prst="upArrow">
              <a:avLst>
                <a:gd name="adj1" fmla="val 50000"/>
                <a:gd name="adj2" fmla="val 66622"/>
              </a:avLst>
            </a:prstGeom>
            <a:solidFill>
              <a:srgbClr val="FF7C80"/>
            </a:solidFill>
            <a:ln w="38100">
              <a:solidFill>
                <a:srgbClr val="000000"/>
              </a:solidFill>
              <a:miter lim="800000"/>
              <a:headEnd/>
              <a:tailEnd/>
            </a:ln>
          </p:spPr>
          <p:txBody>
            <a:bodyPr wrap="none" lIns="91414" tIns="45708" rIns="91414" bIns="45708" anchor="ctr"/>
            <a:lstStyle>
              <a:lvl1pPr>
                <a:defRPr>
                  <a:solidFill>
                    <a:schemeClr val="bg1"/>
                  </a:solidFill>
                  <a:latin typeface="Arial" pitchFamily="34" charset="0"/>
                  <a:ea typeface="MS PGothic" pitchFamily="34" charset="-128"/>
                </a:defRPr>
              </a:lvl1pPr>
              <a:lvl2pPr marL="742950" indent="-285750">
                <a:defRPr>
                  <a:solidFill>
                    <a:schemeClr val="bg1"/>
                  </a:solidFill>
                  <a:latin typeface="Arial" pitchFamily="34" charset="0"/>
                  <a:ea typeface="MS PGothic" pitchFamily="34" charset="-128"/>
                </a:defRPr>
              </a:lvl2pPr>
              <a:lvl3pPr marL="1143000" indent="-228600">
                <a:defRPr>
                  <a:solidFill>
                    <a:schemeClr val="bg1"/>
                  </a:solidFill>
                  <a:latin typeface="Arial" pitchFamily="34" charset="0"/>
                  <a:ea typeface="MS PGothic" pitchFamily="34" charset="-128"/>
                </a:defRPr>
              </a:lvl3pPr>
              <a:lvl4pPr marL="1600200" indent="-228600">
                <a:defRPr>
                  <a:solidFill>
                    <a:schemeClr val="bg1"/>
                  </a:solidFill>
                  <a:latin typeface="Arial" pitchFamily="34" charset="0"/>
                  <a:ea typeface="MS PGothic" pitchFamily="34" charset="-128"/>
                </a:defRPr>
              </a:lvl4pPr>
              <a:lvl5pPr marL="2057400" indent="-228600">
                <a:defRPr>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bg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altLang="it-IT" sz="1800" b="0" i="0" u="none" strike="noStrike" kern="1200" cap="none" spc="0" normalizeH="0" baseline="0" noProof="0" smtClean="0">
                <a:ln>
                  <a:noFill/>
                </a:ln>
                <a:solidFill>
                  <a:srgbClr val="FFFFFF"/>
                </a:solidFill>
                <a:effectLst/>
                <a:uLnTx/>
                <a:uFillTx/>
                <a:latin typeface="Arial" pitchFamily="34" charset="0"/>
                <a:ea typeface="MS PGothic" pitchFamily="34" charset="-128"/>
                <a:cs typeface="Arial"/>
              </a:endParaRPr>
            </a:p>
          </p:txBody>
        </p:sp>
        <p:sp>
          <p:nvSpPr>
            <p:cNvPr id="44055" name="Text Box 22"/>
            <p:cNvSpPr txBox="1">
              <a:spLocks noChangeArrowheads="1"/>
            </p:cNvSpPr>
            <p:nvPr/>
          </p:nvSpPr>
          <p:spPr bwMode="auto">
            <a:xfrm>
              <a:off x="511" y="2608"/>
              <a:ext cx="1403" cy="249"/>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91414" tIns="45708" rIns="91414" bIns="45708">
              <a:spAutoFit/>
            </a:bodyPr>
            <a:lstStyle>
              <a:lvl1pPr>
                <a:defRPr>
                  <a:solidFill>
                    <a:schemeClr val="bg1"/>
                  </a:solidFill>
                  <a:latin typeface="Arial" pitchFamily="34" charset="0"/>
                  <a:ea typeface="MS PGothic" pitchFamily="34" charset="-128"/>
                </a:defRPr>
              </a:lvl1pPr>
              <a:lvl2pPr marL="742950" indent="-285750">
                <a:defRPr>
                  <a:solidFill>
                    <a:schemeClr val="bg1"/>
                  </a:solidFill>
                  <a:latin typeface="Arial" pitchFamily="34" charset="0"/>
                  <a:ea typeface="MS PGothic" pitchFamily="34" charset="-128"/>
                </a:defRPr>
              </a:lvl2pPr>
              <a:lvl3pPr marL="1143000" indent="-228600">
                <a:defRPr>
                  <a:solidFill>
                    <a:schemeClr val="bg1"/>
                  </a:solidFill>
                  <a:latin typeface="Arial" pitchFamily="34" charset="0"/>
                  <a:ea typeface="MS PGothic" pitchFamily="34" charset="-128"/>
                </a:defRPr>
              </a:lvl3pPr>
              <a:lvl4pPr marL="1600200" indent="-228600">
                <a:defRPr>
                  <a:solidFill>
                    <a:schemeClr val="bg1"/>
                  </a:solidFill>
                  <a:latin typeface="Arial" pitchFamily="34" charset="0"/>
                  <a:ea typeface="MS PGothic" pitchFamily="34" charset="-128"/>
                </a:defRPr>
              </a:lvl4pPr>
              <a:lvl5pPr marL="2057400" indent="-228600">
                <a:defRPr>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bg1"/>
                  </a:solidFill>
                  <a:latin typeface="Arial" pitchFamily="34" charset="0"/>
                  <a:ea typeface="MS PGothic" pitchFamily="34" charset="-128"/>
                </a:defRPr>
              </a:lvl9pPr>
            </a:lstStyle>
            <a:p>
              <a:pPr marL="0" marR="0" lvl="0" indent="0" algn="ctr" defTabSz="914400" rtl="0" eaLnBrk="0" fontAlgn="base" latinLnBrk="0" hangingPunct="0">
                <a:lnSpc>
                  <a:spcPct val="98000"/>
                </a:lnSpc>
                <a:spcBef>
                  <a:spcPct val="0"/>
                </a:spcBef>
                <a:spcAft>
                  <a:spcPct val="0"/>
                </a:spcAft>
                <a:buClrTx/>
                <a:buSzTx/>
                <a:buFontTx/>
                <a:buNone/>
                <a:tabLst/>
                <a:defRPr/>
              </a:pPr>
              <a:r>
                <a:rPr kumimoji="0" lang="en-GB" altLang="it-IT" sz="2000" b="1" i="0" u="none" strike="noStrike" kern="1200" cap="none" spc="0" normalizeH="0" baseline="0" noProof="0" dirty="0" err="1" smtClean="0">
                  <a:ln>
                    <a:noFill/>
                  </a:ln>
                  <a:solidFill>
                    <a:srgbClr val="000000"/>
                  </a:solidFill>
                  <a:effectLst/>
                  <a:uLnTx/>
                  <a:uFillTx/>
                  <a:latin typeface="BISansCond" pitchFamily="2" charset="0"/>
                  <a:ea typeface="MS PGothic" pitchFamily="34" charset="-128"/>
                  <a:cs typeface="Arial"/>
                </a:rPr>
                <a:t>Dabigatran</a:t>
              </a:r>
              <a:r>
                <a:rPr kumimoji="0" lang="en-GB" altLang="it-IT" sz="2000" b="1" i="0" u="none" strike="noStrike" kern="1200" cap="none" spc="0" normalizeH="0" baseline="0" noProof="0" dirty="0" smtClean="0">
                  <a:ln>
                    <a:noFill/>
                  </a:ln>
                  <a:solidFill>
                    <a:srgbClr val="000000"/>
                  </a:solidFill>
                  <a:effectLst/>
                  <a:uLnTx/>
                  <a:uFillTx/>
                  <a:latin typeface="BISansCond" pitchFamily="2" charset="0"/>
                  <a:ea typeface="MS PGothic" pitchFamily="34" charset="-128"/>
                  <a:cs typeface="Arial"/>
                </a:rPr>
                <a:t> plasma level</a:t>
              </a:r>
            </a:p>
          </p:txBody>
        </p:sp>
        <p:sp>
          <p:nvSpPr>
            <p:cNvPr id="44056" name="Line 23"/>
            <p:cNvSpPr>
              <a:spLocks noChangeShapeType="1"/>
            </p:cNvSpPr>
            <p:nvPr/>
          </p:nvSpPr>
          <p:spPr bwMode="auto">
            <a:xfrm flipH="1" flipV="1">
              <a:off x="3225" y="2474"/>
              <a:ext cx="92" cy="31"/>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wrap="none" lIns="91414" tIns="45708" rIns="91414" bIns="45708"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smtClean="0">
                <a:ln>
                  <a:noFill/>
                </a:ln>
                <a:solidFill>
                  <a:srgbClr val="FFFFFF"/>
                </a:solidFill>
                <a:effectLst/>
                <a:uLnTx/>
                <a:uFillTx/>
                <a:latin typeface="Arial" pitchFamily="34" charset="0"/>
                <a:ea typeface="MS PGothic"/>
                <a:cs typeface="Arial"/>
              </a:endParaRPr>
            </a:p>
          </p:txBody>
        </p:sp>
      </p:grpSp>
      <p:sp>
        <p:nvSpPr>
          <p:cNvPr id="44037" name="Text Box 24"/>
          <p:cNvSpPr txBox="1">
            <a:spLocks noChangeArrowheads="1"/>
          </p:cNvSpPr>
          <p:nvPr/>
        </p:nvSpPr>
        <p:spPr bwMode="auto">
          <a:xfrm>
            <a:off x="4826000" y="6578600"/>
            <a:ext cx="4419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bg1"/>
                </a:solidFill>
                <a:latin typeface="Arial" pitchFamily="34" charset="0"/>
                <a:ea typeface="MS PGothic" pitchFamily="34" charset="-128"/>
              </a:defRPr>
            </a:lvl1pPr>
            <a:lvl2pPr marL="742950" indent="-285750">
              <a:defRPr>
                <a:solidFill>
                  <a:schemeClr val="bg1"/>
                </a:solidFill>
                <a:latin typeface="Arial" pitchFamily="34" charset="0"/>
                <a:ea typeface="MS PGothic" pitchFamily="34" charset="-128"/>
              </a:defRPr>
            </a:lvl2pPr>
            <a:lvl3pPr marL="1143000" indent="-228600">
              <a:defRPr>
                <a:solidFill>
                  <a:schemeClr val="bg1"/>
                </a:solidFill>
                <a:latin typeface="Arial" pitchFamily="34" charset="0"/>
                <a:ea typeface="MS PGothic" pitchFamily="34" charset="-128"/>
              </a:defRPr>
            </a:lvl3pPr>
            <a:lvl4pPr marL="1600200" indent="-228600">
              <a:defRPr>
                <a:solidFill>
                  <a:schemeClr val="bg1"/>
                </a:solidFill>
                <a:latin typeface="Arial" pitchFamily="34" charset="0"/>
                <a:ea typeface="MS PGothic" pitchFamily="34" charset="-128"/>
              </a:defRPr>
            </a:lvl4pPr>
            <a:lvl5pPr marL="2057400" indent="-228600">
              <a:defRPr>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bg1"/>
                </a:solidFill>
                <a:latin typeface="Arial"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it-IT" sz="1400" b="0" i="0" u="none" strike="noStrike" kern="1200" cap="none" spc="0" normalizeH="0" baseline="0" noProof="0" smtClean="0">
                <a:ln>
                  <a:noFill/>
                </a:ln>
                <a:solidFill>
                  <a:srgbClr val="FFFFFF"/>
                </a:solidFill>
                <a:effectLst/>
                <a:uLnTx/>
                <a:uFillTx/>
                <a:latin typeface="Arial" pitchFamily="34" charset="0"/>
                <a:ea typeface="MS PGothic" pitchFamily="34" charset="-128"/>
                <a:cs typeface="Arial"/>
              </a:rPr>
              <a:t>Adapted from: J Lin  Adv Drug Deliv Rev 2003; 55:53</a:t>
            </a:r>
            <a:endParaRPr kumimoji="0" lang="de-DE" altLang="it-IT" sz="1400" b="0" i="0" u="none" strike="noStrike" kern="1200" cap="none" spc="0" normalizeH="0" baseline="0" noProof="0" smtClean="0">
              <a:ln>
                <a:noFill/>
              </a:ln>
              <a:solidFill>
                <a:srgbClr val="FFFFFF"/>
              </a:solidFill>
              <a:effectLst/>
              <a:uLnTx/>
              <a:uFillTx/>
              <a:latin typeface="Arial" pitchFamily="34" charset="0"/>
              <a:ea typeface="MS PGothic" pitchFamily="34" charset="-128"/>
              <a:cs typeface="Arial"/>
            </a:endParaRPr>
          </a:p>
        </p:txBody>
      </p:sp>
    </p:spTree>
    <p:extLst>
      <p:ext uri="{BB962C8B-B14F-4D97-AF65-F5344CB8AC3E}">
        <p14:creationId xmlns:p14="http://schemas.microsoft.com/office/powerpoint/2010/main" val="7255830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defTabSz="912813" eaLnBrk="1" hangingPunct="1"/>
            <a:r>
              <a:rPr lang="en-GB" altLang="it-IT" smtClean="0"/>
              <a:t>Dabigatran etexilate and P-gp</a:t>
            </a:r>
          </a:p>
        </p:txBody>
      </p:sp>
      <p:sp>
        <p:nvSpPr>
          <p:cNvPr id="45059" name="Rectangle 3"/>
          <p:cNvSpPr>
            <a:spLocks noGrp="1" noChangeArrowheads="1"/>
          </p:cNvSpPr>
          <p:nvPr>
            <p:ph type="body" idx="1"/>
          </p:nvPr>
        </p:nvSpPr>
        <p:spPr>
          <a:xfrm>
            <a:off x="838200" y="1412875"/>
            <a:ext cx="7766050" cy="5111750"/>
          </a:xfrm>
        </p:spPr>
        <p:txBody>
          <a:bodyPr/>
          <a:lstStyle/>
          <a:p>
            <a:pPr marL="176213" indent="-176213" defTabSz="587375" eaLnBrk="1" hangingPunct="1">
              <a:buClr>
                <a:srgbClr val="FFCC00"/>
              </a:buClr>
              <a:buFontTx/>
              <a:buChar char="-"/>
            </a:pPr>
            <a:r>
              <a:rPr lang="en-US" altLang="ja-JP" smtClean="0">
                <a:solidFill>
                  <a:srgbClr val="FFFF00"/>
                </a:solidFill>
              </a:rPr>
              <a:t>Standard of such DDI studies</a:t>
            </a:r>
            <a:r>
              <a:rPr lang="en-US" altLang="ja-JP" smtClean="0"/>
              <a:t> is to build a study design to show the </a:t>
            </a:r>
            <a:r>
              <a:rPr lang="en-US" altLang="ja-JP" u="sng" smtClean="0">
                <a:solidFill>
                  <a:srgbClr val="FFFF00"/>
                </a:solidFill>
              </a:rPr>
              <a:t>maximal possible effect</a:t>
            </a:r>
          </a:p>
          <a:p>
            <a:pPr marL="176213" indent="-176213" defTabSz="587375" eaLnBrk="1" hangingPunct="1">
              <a:buClr>
                <a:srgbClr val="FFCC00"/>
              </a:buClr>
              <a:buFontTx/>
              <a:buChar char="-"/>
            </a:pPr>
            <a:r>
              <a:rPr lang="en-US" altLang="ja-JP" smtClean="0"/>
              <a:t>Therefore the</a:t>
            </a:r>
            <a:r>
              <a:rPr lang="en-GB" altLang="ja-JP" smtClean="0"/>
              <a:t> results of such DDI studies need to be </a:t>
            </a:r>
            <a:r>
              <a:rPr lang="en-GB" altLang="ja-JP" smtClean="0">
                <a:solidFill>
                  <a:srgbClr val="FFFF00"/>
                </a:solidFill>
              </a:rPr>
              <a:t>interpreted with caution</a:t>
            </a:r>
            <a:r>
              <a:rPr lang="en-GB" altLang="ja-JP" smtClean="0"/>
              <a:t> </a:t>
            </a:r>
            <a:endParaRPr lang="en-US" altLang="ja-JP" smtClean="0"/>
          </a:p>
          <a:p>
            <a:pPr marL="176213" indent="-176213" defTabSz="587375" eaLnBrk="1" hangingPunct="1"/>
            <a:endParaRPr lang="en-US" altLang="ja-JP" sz="1400" smtClean="0"/>
          </a:p>
          <a:p>
            <a:pPr marL="1073150" lvl="2" indent="-273050" defTabSz="587375" eaLnBrk="1" hangingPunct="1"/>
            <a:r>
              <a:rPr lang="en-US" altLang="ja-JP" smtClean="0"/>
              <a:t>Digoxin 		(P-GP substrate)</a:t>
            </a:r>
          </a:p>
          <a:p>
            <a:pPr marL="1073150" lvl="2" indent="-273050" defTabSz="587375" eaLnBrk="1" hangingPunct="1"/>
            <a:r>
              <a:rPr lang="en-US" altLang="ja-JP" smtClean="0"/>
              <a:t>Amiodarone 	(moderate to strong P-gp inhibitor)</a:t>
            </a:r>
          </a:p>
          <a:p>
            <a:pPr marL="1073150" lvl="2" indent="-273050" defTabSz="587375" eaLnBrk="1" hangingPunct="1"/>
            <a:r>
              <a:rPr lang="en-GB" altLang="it-IT" smtClean="0"/>
              <a:t>Verapamil 		(strong P-gp inhibitor)</a:t>
            </a:r>
            <a:endParaRPr lang="en-US" altLang="ja-JP" smtClean="0"/>
          </a:p>
          <a:p>
            <a:pPr marL="1073150" lvl="2" indent="-273050" defTabSz="587375" eaLnBrk="1" hangingPunct="1"/>
            <a:r>
              <a:rPr lang="en-US" altLang="ja-JP" smtClean="0"/>
              <a:t>Quinidine 		(strong P-gp inhibitor)</a:t>
            </a:r>
          </a:p>
          <a:p>
            <a:pPr marL="1073150" lvl="2" indent="-273050" defTabSz="587375" eaLnBrk="1" hangingPunct="1"/>
            <a:r>
              <a:rPr lang="en-GB" altLang="it-IT" smtClean="0"/>
              <a:t>Clarithromycin 	(strong P-gp inhibitor)</a:t>
            </a:r>
          </a:p>
          <a:p>
            <a:pPr marL="1073150" lvl="2" indent="-273050" defTabSz="587375" eaLnBrk="1" hangingPunct="1">
              <a:buFontTx/>
              <a:buNone/>
            </a:pPr>
            <a:endParaRPr lang="en-GB" altLang="it-IT" smtClean="0"/>
          </a:p>
        </p:txBody>
      </p:sp>
    </p:spTree>
    <p:extLst>
      <p:ext uri="{BB962C8B-B14F-4D97-AF65-F5344CB8AC3E}">
        <p14:creationId xmlns:p14="http://schemas.microsoft.com/office/powerpoint/2010/main" val="4277634110"/>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defTabSz="912813" eaLnBrk="1" hangingPunct="1"/>
            <a:r>
              <a:rPr lang="en-GB" altLang="it-IT" dirty="0" smtClean="0"/>
              <a:t>P-GP Inhibitors</a:t>
            </a:r>
          </a:p>
        </p:txBody>
      </p:sp>
      <p:sp>
        <p:nvSpPr>
          <p:cNvPr id="47107" name="Rectangle 3"/>
          <p:cNvSpPr>
            <a:spLocks noGrp="1" noChangeArrowheads="1"/>
          </p:cNvSpPr>
          <p:nvPr>
            <p:ph type="body" idx="1"/>
          </p:nvPr>
        </p:nvSpPr>
        <p:spPr>
          <a:xfrm>
            <a:off x="0" y="822457"/>
            <a:ext cx="9144000" cy="5386388"/>
          </a:xfrm>
        </p:spPr>
        <p:txBody>
          <a:bodyPr/>
          <a:lstStyle/>
          <a:p>
            <a:pPr marL="177800" indent="-177800" defTabSz="587375" eaLnBrk="1" hangingPunct="1"/>
            <a:r>
              <a:rPr lang="en-US" altLang="it-IT" b="1" dirty="0" err="1" smtClean="0">
                <a:solidFill>
                  <a:srgbClr val="FFFF00"/>
                </a:solidFill>
              </a:rPr>
              <a:t>Amiodarone</a:t>
            </a:r>
            <a:r>
              <a:rPr lang="en-US" altLang="it-IT" b="1" dirty="0" smtClean="0">
                <a:solidFill>
                  <a:srgbClr val="FFFF00"/>
                </a:solidFill>
              </a:rPr>
              <a:t>:</a:t>
            </a:r>
            <a:r>
              <a:rPr lang="en-US" altLang="it-IT" dirty="0" smtClean="0"/>
              <a:t> </a:t>
            </a:r>
            <a:r>
              <a:rPr lang="en-US" altLang="it-IT" dirty="0" err="1" smtClean="0"/>
              <a:t>Dabigatran</a:t>
            </a:r>
            <a:r>
              <a:rPr lang="en-US" altLang="it-IT" dirty="0" smtClean="0"/>
              <a:t> exposure in healthy subjects was increased by 60 % in the presence of </a:t>
            </a:r>
            <a:r>
              <a:rPr lang="en-US" altLang="it-IT" dirty="0" err="1" smtClean="0"/>
              <a:t>amiodarone</a:t>
            </a:r>
            <a:endParaRPr lang="en-US" altLang="it-IT" dirty="0" smtClean="0"/>
          </a:p>
          <a:p>
            <a:pPr marL="177800" indent="-177800" defTabSz="587375" eaLnBrk="1" hangingPunct="1"/>
            <a:endParaRPr lang="en-US" altLang="it-IT" sz="1400" dirty="0" smtClean="0"/>
          </a:p>
          <a:p>
            <a:pPr marL="177800" indent="-177800" defTabSz="587375" eaLnBrk="1" hangingPunct="1"/>
            <a:r>
              <a:rPr lang="en-US" altLang="it-IT" b="1" dirty="0" smtClean="0">
                <a:solidFill>
                  <a:srgbClr val="FFFF00"/>
                </a:solidFill>
              </a:rPr>
              <a:t>Verapamil:</a:t>
            </a:r>
            <a:r>
              <a:rPr lang="en-US" altLang="it-IT" dirty="0" smtClean="0"/>
              <a:t> When </a:t>
            </a:r>
            <a:r>
              <a:rPr lang="en-US" altLang="it-IT" dirty="0" err="1" smtClean="0"/>
              <a:t>dabigatran</a:t>
            </a:r>
            <a:r>
              <a:rPr lang="en-US" altLang="it-IT" dirty="0" smtClean="0"/>
              <a:t> 150 mg was </a:t>
            </a:r>
            <a:r>
              <a:rPr lang="en-US" altLang="it-IT" dirty="0" err="1" smtClean="0"/>
              <a:t>coadministered</a:t>
            </a:r>
            <a:r>
              <a:rPr lang="en-US" altLang="it-IT" dirty="0" smtClean="0"/>
              <a:t> with oral verapamil, the </a:t>
            </a:r>
            <a:r>
              <a:rPr lang="en-US" altLang="it-IT" dirty="0" err="1" smtClean="0"/>
              <a:t>C</a:t>
            </a:r>
            <a:r>
              <a:rPr lang="en-US" altLang="it-IT" baseline="-25000" dirty="0" err="1" smtClean="0">
                <a:ea typeface="Arial Unicode MS" pitchFamily="34" charset="-128"/>
                <a:cs typeface="Arial Unicode MS" pitchFamily="34" charset="-128"/>
              </a:rPr>
              <a:t>max</a:t>
            </a:r>
            <a:r>
              <a:rPr lang="en-US" altLang="it-IT" dirty="0" smtClean="0"/>
              <a:t> and AUC of </a:t>
            </a:r>
            <a:r>
              <a:rPr lang="en-US" altLang="it-IT" dirty="0" err="1" smtClean="0"/>
              <a:t>dabigatran</a:t>
            </a:r>
            <a:r>
              <a:rPr lang="en-US" altLang="it-IT" dirty="0" smtClean="0"/>
              <a:t> were </a:t>
            </a:r>
            <a:r>
              <a:rPr lang="en-US" altLang="it-IT" dirty="0" err="1" smtClean="0"/>
              <a:t>increased,but</a:t>
            </a:r>
            <a:r>
              <a:rPr lang="en-US" altLang="it-IT" dirty="0" smtClean="0"/>
              <a:t> the magnitude of this change differs, depending on timing of administration and formulation of verapamil</a:t>
            </a:r>
          </a:p>
          <a:p>
            <a:pPr marL="177800" indent="-177800" defTabSz="587375" eaLnBrk="1" hangingPunct="1"/>
            <a:endParaRPr lang="en-US" altLang="it-IT" sz="1400" dirty="0" smtClean="0"/>
          </a:p>
          <a:p>
            <a:pPr marL="177800" indent="-177800" defTabSz="587375" eaLnBrk="1" hangingPunct="1"/>
            <a:r>
              <a:rPr lang="en-US" altLang="it-IT" b="1" dirty="0" smtClean="0">
                <a:solidFill>
                  <a:srgbClr val="FFFF00"/>
                </a:solidFill>
              </a:rPr>
              <a:t>Clarithromycin:</a:t>
            </a:r>
            <a:r>
              <a:rPr lang="en-US" altLang="it-IT" dirty="0" smtClean="0"/>
              <a:t> </a:t>
            </a:r>
            <a:r>
              <a:rPr lang="en-US" altLang="it-IT" dirty="0" err="1" smtClean="0"/>
              <a:t>Dabigatan</a:t>
            </a:r>
            <a:r>
              <a:rPr lang="en-US" altLang="it-IT" dirty="0" smtClean="0"/>
              <a:t> exposure (AUC) in healthy subjects was increased by about 19 % in the presence of clarithromycin without any clinical safety concern</a:t>
            </a:r>
          </a:p>
          <a:p>
            <a:pPr marL="177800" indent="-177800" defTabSz="587375" eaLnBrk="1" hangingPunct="1"/>
            <a:r>
              <a:rPr lang="it-IT" dirty="0" err="1" smtClean="0">
                <a:solidFill>
                  <a:srgbClr val="FFFFFF"/>
                </a:solidFill>
              </a:rPr>
              <a:t>Current</a:t>
            </a:r>
            <a:r>
              <a:rPr lang="it-IT" dirty="0" smtClean="0">
                <a:solidFill>
                  <a:srgbClr val="FFFFFF"/>
                </a:solidFill>
              </a:rPr>
              <a:t> </a:t>
            </a:r>
            <a:r>
              <a:rPr lang="it-IT" dirty="0">
                <a:solidFill>
                  <a:srgbClr val="FFFFFF"/>
                </a:solidFill>
              </a:rPr>
              <a:t>US </a:t>
            </a:r>
            <a:r>
              <a:rPr lang="it-IT" dirty="0" err="1">
                <a:solidFill>
                  <a:srgbClr val="FFFFFF"/>
                </a:solidFill>
              </a:rPr>
              <a:t>labeling</a:t>
            </a:r>
            <a:r>
              <a:rPr lang="it-IT" dirty="0">
                <a:solidFill>
                  <a:srgbClr val="FFFFFF"/>
                </a:solidFill>
              </a:rPr>
              <a:t> for </a:t>
            </a:r>
            <a:r>
              <a:rPr lang="it-IT" dirty="0" err="1">
                <a:solidFill>
                  <a:srgbClr val="FFFFFF"/>
                </a:solidFill>
              </a:rPr>
              <a:t>dabigatran</a:t>
            </a:r>
            <a:r>
              <a:rPr lang="it-IT" dirty="0">
                <a:solidFill>
                  <a:srgbClr val="FFFFFF"/>
                </a:solidFill>
              </a:rPr>
              <a:t> with </a:t>
            </a:r>
            <a:r>
              <a:rPr lang="it-IT" b="1" dirty="0" err="1">
                <a:solidFill>
                  <a:srgbClr val="FFFF00"/>
                </a:solidFill>
              </a:rPr>
              <a:t>rifampicin</a:t>
            </a:r>
            <a:r>
              <a:rPr lang="it-IT" b="1" dirty="0">
                <a:solidFill>
                  <a:srgbClr val="FFFF00"/>
                </a:solidFill>
              </a:rPr>
              <a:t> </a:t>
            </a:r>
            <a:r>
              <a:rPr lang="it-IT" b="1" dirty="0" smtClean="0">
                <a:solidFill>
                  <a:srgbClr val="FFFF00"/>
                </a:solidFill>
              </a:rPr>
              <a:t>a P-GP </a:t>
            </a:r>
            <a:r>
              <a:rPr lang="it-IT" b="1" dirty="0" err="1" smtClean="0">
                <a:solidFill>
                  <a:srgbClr val="FFFF00"/>
                </a:solidFill>
              </a:rPr>
              <a:t>inducers</a:t>
            </a:r>
            <a:r>
              <a:rPr lang="it-IT" b="1" dirty="0" smtClean="0">
                <a:solidFill>
                  <a:srgbClr val="FFFF00"/>
                </a:solidFill>
              </a:rPr>
              <a:t> </a:t>
            </a:r>
            <a:r>
              <a:rPr lang="it-IT" dirty="0" err="1" smtClean="0">
                <a:solidFill>
                  <a:srgbClr val="FFFFFF"/>
                </a:solidFill>
              </a:rPr>
              <a:t>should</a:t>
            </a:r>
            <a:r>
              <a:rPr lang="it-IT" dirty="0" smtClean="0">
                <a:solidFill>
                  <a:srgbClr val="FFFFFF"/>
                </a:solidFill>
              </a:rPr>
              <a:t> </a:t>
            </a:r>
            <a:r>
              <a:rPr lang="it-IT" dirty="0">
                <a:solidFill>
                  <a:srgbClr val="FFFFFF"/>
                </a:solidFill>
              </a:rPr>
              <a:t>be </a:t>
            </a:r>
            <a:r>
              <a:rPr lang="it-IT" dirty="0" err="1">
                <a:solidFill>
                  <a:srgbClr val="FFFFFF"/>
                </a:solidFill>
              </a:rPr>
              <a:t>avoided</a:t>
            </a:r>
            <a:endParaRPr lang="it-IT" dirty="0">
              <a:solidFill>
                <a:srgbClr val="FFFFFF"/>
              </a:solidFill>
            </a:endParaRPr>
          </a:p>
          <a:p>
            <a:pPr marL="177800" indent="-177800" defTabSz="587375" eaLnBrk="1" hangingPunct="1"/>
            <a:endParaRPr lang="en-US" altLang="it-IT" b="1" dirty="0" smtClean="0"/>
          </a:p>
        </p:txBody>
      </p:sp>
      <p:sp>
        <p:nvSpPr>
          <p:cNvPr id="47109" name="Text Box 5"/>
          <p:cNvSpPr txBox="1">
            <a:spLocks noChangeArrowheads="1"/>
          </p:cNvSpPr>
          <p:nvPr/>
        </p:nvSpPr>
        <p:spPr bwMode="auto">
          <a:xfrm>
            <a:off x="0" y="6388100"/>
            <a:ext cx="42227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bg1"/>
                </a:solidFill>
                <a:latin typeface="Arial" pitchFamily="34" charset="0"/>
                <a:ea typeface="MS PGothic" pitchFamily="34" charset="-128"/>
              </a:defRPr>
            </a:lvl1pPr>
            <a:lvl2pPr marL="742950" indent="-285750">
              <a:defRPr>
                <a:solidFill>
                  <a:schemeClr val="bg1"/>
                </a:solidFill>
                <a:latin typeface="Arial" pitchFamily="34" charset="0"/>
                <a:ea typeface="MS PGothic" pitchFamily="34" charset="-128"/>
              </a:defRPr>
            </a:lvl2pPr>
            <a:lvl3pPr marL="1143000" indent="-228600">
              <a:defRPr>
                <a:solidFill>
                  <a:schemeClr val="bg1"/>
                </a:solidFill>
                <a:latin typeface="Arial" pitchFamily="34" charset="0"/>
                <a:ea typeface="MS PGothic" pitchFamily="34" charset="-128"/>
              </a:defRPr>
            </a:lvl3pPr>
            <a:lvl4pPr marL="1600200" indent="-228600">
              <a:defRPr>
                <a:solidFill>
                  <a:schemeClr val="bg1"/>
                </a:solidFill>
                <a:latin typeface="Arial" pitchFamily="34" charset="0"/>
                <a:ea typeface="MS PGothic" pitchFamily="34" charset="-128"/>
              </a:defRPr>
            </a:lvl4pPr>
            <a:lvl5pPr marL="2057400" indent="-228600">
              <a:defRPr>
                <a:solidFill>
                  <a:schemeClr val="bg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bg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bg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bg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bg1"/>
                </a:solidFill>
                <a:latin typeface="Arial" pitchFamily="34" charset="0"/>
                <a:ea typeface="MS PGothic"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GB" altLang="it-IT" sz="1400" b="0" i="1" u="none" strike="noStrike" kern="1200" cap="none" spc="0" normalizeH="0" baseline="0" noProof="0" smtClean="0">
                <a:ln>
                  <a:noFill/>
                </a:ln>
                <a:solidFill>
                  <a:srgbClr val="FFFF00"/>
                </a:solidFill>
                <a:effectLst/>
                <a:uLnTx/>
                <a:uFillTx/>
                <a:latin typeface="Arial" pitchFamily="34" charset="0"/>
                <a:ea typeface="MS PGothic" pitchFamily="34" charset="-128"/>
                <a:cs typeface="Arial"/>
              </a:rPr>
              <a:t>Pradaxa</a:t>
            </a:r>
            <a:r>
              <a:rPr kumimoji="0" lang="en-GB" altLang="it-IT" sz="1400" b="0" i="1" u="none" strike="noStrike" kern="1200" cap="none" spc="0" normalizeH="0" baseline="0" noProof="0" smtClean="0">
                <a:ln>
                  <a:noFill/>
                </a:ln>
                <a:solidFill>
                  <a:srgbClr val="FFFF00"/>
                </a:solidFill>
                <a:effectLst/>
                <a:uLnTx/>
                <a:uFillTx/>
                <a:latin typeface="Arial" pitchFamily="34" charset="0"/>
                <a:ea typeface="MS PGothic" pitchFamily="34" charset="-128"/>
                <a:cs typeface="Arial"/>
                <a:sym typeface="Symbol" pitchFamily="18" charset="2"/>
              </a:rPr>
              <a:t></a:t>
            </a:r>
            <a:r>
              <a:rPr kumimoji="0" lang="en-GB" altLang="it-IT" sz="1400" b="0" i="1" u="none" strike="noStrike" kern="1200" cap="none" spc="0" normalizeH="0" baseline="0" noProof="0" smtClean="0">
                <a:ln>
                  <a:noFill/>
                </a:ln>
                <a:solidFill>
                  <a:srgbClr val="FFFF00"/>
                </a:solidFill>
                <a:effectLst/>
                <a:uLnTx/>
                <a:uFillTx/>
                <a:latin typeface="Arial" pitchFamily="34" charset="0"/>
                <a:ea typeface="MS PGothic" pitchFamily="34" charset="-128"/>
                <a:cs typeface="Arial"/>
              </a:rPr>
              <a:t> </a:t>
            </a:r>
            <a:r>
              <a:rPr kumimoji="0" lang="en-GB" altLang="it-IT" sz="1400" b="0" i="1" u="none" strike="noStrike" kern="1200" cap="none" spc="0" normalizeH="0" baseline="0" noProof="0" smtClean="0">
                <a:ln>
                  <a:noFill/>
                </a:ln>
                <a:solidFill>
                  <a:srgbClr val="FFFF00"/>
                </a:solidFill>
                <a:effectLst/>
                <a:uLnTx/>
                <a:uFillTx/>
                <a:latin typeface="BILogo" pitchFamily="2" charset="0"/>
                <a:ea typeface="MS PGothic" pitchFamily="34" charset="-128"/>
                <a:cs typeface="Arial"/>
              </a:rPr>
              <a:t>–</a:t>
            </a:r>
            <a:r>
              <a:rPr kumimoji="0" lang="en-GB" altLang="it-IT" sz="1400" b="0" i="1" u="none" strike="noStrike" kern="1200" cap="none" spc="0" normalizeH="0" baseline="0" noProof="0" smtClean="0">
                <a:ln>
                  <a:noFill/>
                </a:ln>
                <a:solidFill>
                  <a:srgbClr val="FFFF00"/>
                </a:solidFill>
                <a:effectLst/>
                <a:uLnTx/>
                <a:uFillTx/>
                <a:latin typeface="Arial" pitchFamily="34" charset="0"/>
                <a:ea typeface="MS PGothic" pitchFamily="34" charset="-128"/>
                <a:cs typeface="Arial"/>
              </a:rPr>
              <a:t> Summary of Product Characteristics  </a:t>
            </a:r>
          </a:p>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GB" altLang="it-IT" sz="1400" b="0" i="1" u="none" strike="noStrike" kern="1200" cap="none" spc="0" normalizeH="0" baseline="0" noProof="0" smtClean="0">
              <a:ln>
                <a:noFill/>
              </a:ln>
              <a:solidFill>
                <a:srgbClr val="FFFF00"/>
              </a:solidFill>
              <a:effectLst/>
              <a:uLnTx/>
              <a:uFillTx/>
              <a:latin typeface="Arial" pitchFamily="34" charset="0"/>
              <a:ea typeface="MS PGothic" pitchFamily="34" charset="-128"/>
              <a:cs typeface="Arial"/>
            </a:endParaRPr>
          </a:p>
        </p:txBody>
      </p:sp>
    </p:spTree>
    <p:extLst>
      <p:ext uri="{BB962C8B-B14F-4D97-AF65-F5344CB8AC3E}">
        <p14:creationId xmlns:p14="http://schemas.microsoft.com/office/powerpoint/2010/main" val="2597133145"/>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7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619" y="548680"/>
            <a:ext cx="9155619" cy="4669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ttangolo 3"/>
          <p:cNvSpPr/>
          <p:nvPr/>
        </p:nvSpPr>
        <p:spPr>
          <a:xfrm>
            <a:off x="3833336" y="5703639"/>
            <a:ext cx="1477328" cy="4616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2400" b="0" i="0" u="none" strike="noStrike" kern="1200" cap="none" spc="0" normalizeH="0" baseline="0" noProof="0" dirty="0">
                <a:ln>
                  <a:noFill/>
                </a:ln>
                <a:solidFill>
                  <a:srgbClr val="FFFFFF"/>
                </a:solidFill>
                <a:effectLst/>
                <a:uLnTx/>
                <a:uFillTx/>
                <a:latin typeface="Times New Roman" pitchFamily="18" charset="0"/>
                <a:ea typeface="+mn-ea"/>
                <a:cs typeface="+mn-cs"/>
              </a:rPr>
              <a:t>FDA 2012</a:t>
            </a:r>
          </a:p>
        </p:txBody>
      </p:sp>
    </p:spTree>
    <p:extLst>
      <p:ext uri="{BB962C8B-B14F-4D97-AF65-F5344CB8AC3E}">
        <p14:creationId xmlns:p14="http://schemas.microsoft.com/office/powerpoint/2010/main" val="13397091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rotWithShape="1">
          <a:blip r:embed="rId2"/>
          <a:srcRect l="6943" t="21631" r="49804" b="38482"/>
          <a:stretch/>
        </p:blipFill>
        <p:spPr>
          <a:xfrm>
            <a:off x="433135" y="928357"/>
            <a:ext cx="6191250" cy="3210510"/>
          </a:xfrm>
          <a:prstGeom prst="rect">
            <a:avLst/>
          </a:prstGeom>
        </p:spPr>
      </p:pic>
      <p:sp>
        <p:nvSpPr>
          <p:cNvPr id="5" name="Rectangle 4"/>
          <p:cNvSpPr/>
          <p:nvPr/>
        </p:nvSpPr>
        <p:spPr>
          <a:xfrm>
            <a:off x="0" y="53917"/>
            <a:ext cx="9144000" cy="83099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rgbClr val="FFFF00"/>
                </a:solidFill>
                <a:effectLst/>
                <a:uLnTx/>
                <a:uFillTx/>
                <a:latin typeface="Times New Roman"/>
                <a:ea typeface="+mn-ea"/>
                <a:cs typeface="+mn-cs"/>
              </a:rPr>
              <a:t>Plasma </a:t>
            </a:r>
            <a:r>
              <a:rPr kumimoji="0" lang="en-US" sz="2400" b="1" i="0" u="none" strike="noStrike" kern="1200" cap="none" spc="0" normalizeH="0" baseline="0" noProof="0" dirty="0">
                <a:ln>
                  <a:noFill/>
                </a:ln>
                <a:solidFill>
                  <a:srgbClr val="FFFF00"/>
                </a:solidFill>
                <a:effectLst/>
                <a:uLnTx/>
                <a:uFillTx/>
                <a:latin typeface="Times New Roman"/>
                <a:ea typeface="+mn-ea"/>
                <a:cs typeface="+mn-cs"/>
              </a:rPr>
              <a:t>concentration–time profiles </a:t>
            </a:r>
            <a:r>
              <a:rPr kumimoji="0" lang="en-US" sz="2400" b="1" i="0" u="none" strike="noStrike" kern="1200" cap="none" spc="0" normalizeH="0" baseline="0" noProof="0" dirty="0" smtClean="0">
                <a:ln>
                  <a:noFill/>
                </a:ln>
                <a:solidFill>
                  <a:srgbClr val="FFFF00"/>
                </a:solidFill>
                <a:effectLst/>
                <a:uLnTx/>
                <a:uFillTx/>
                <a:latin typeface="Times New Roman"/>
                <a:ea typeface="+mn-ea"/>
                <a:cs typeface="+mn-cs"/>
              </a:rPr>
              <a:t>of dabigatran after 150 </a:t>
            </a:r>
            <a:r>
              <a:rPr kumimoji="0" lang="en-US" sz="2400" b="1" i="0" u="none" strike="noStrike" kern="1200" cap="none" spc="0" normalizeH="0" baseline="0" noProof="0" dirty="0">
                <a:ln>
                  <a:noFill/>
                </a:ln>
                <a:solidFill>
                  <a:srgbClr val="FFFF00"/>
                </a:solidFill>
                <a:effectLst/>
                <a:uLnTx/>
                <a:uFillTx/>
                <a:latin typeface="Times New Roman"/>
                <a:ea typeface="+mn-ea"/>
                <a:cs typeface="+mn-cs"/>
              </a:rPr>
              <a:t>mg dabigatran </a:t>
            </a:r>
            <a:r>
              <a:rPr kumimoji="0" lang="en-US" sz="2400" b="1" i="0" u="none" strike="noStrike" kern="1200" cap="none" spc="0" normalizeH="0" baseline="0" noProof="0" dirty="0" smtClean="0">
                <a:ln>
                  <a:noFill/>
                </a:ln>
                <a:solidFill>
                  <a:srgbClr val="FFFF00"/>
                </a:solidFill>
                <a:effectLst/>
                <a:uLnTx/>
                <a:uFillTx/>
                <a:latin typeface="Times New Roman"/>
                <a:ea typeface="+mn-ea"/>
                <a:cs typeface="+mn-cs"/>
              </a:rPr>
              <a:t>alone or  with </a:t>
            </a:r>
            <a:r>
              <a:rPr kumimoji="0" lang="en-US" sz="2400" b="1" i="0" u="none" strike="noStrike" kern="1200" cap="none" spc="0" normalizeH="0" baseline="0" noProof="0" dirty="0">
                <a:ln>
                  <a:noFill/>
                </a:ln>
                <a:solidFill>
                  <a:srgbClr val="FFFF00"/>
                </a:solidFill>
                <a:effectLst/>
                <a:uLnTx/>
                <a:uFillTx/>
                <a:latin typeface="Times New Roman"/>
                <a:ea typeface="+mn-ea"/>
                <a:cs typeface="+mn-cs"/>
              </a:rPr>
              <a:t>co-administration of 120 mg verapamil</a:t>
            </a:r>
            <a:endParaRPr kumimoji="0" lang="it-IT" sz="5400" b="1" i="0" u="none" strike="noStrike" kern="1200" cap="none" spc="0" normalizeH="0" baseline="0" noProof="0" dirty="0">
              <a:ln>
                <a:noFill/>
              </a:ln>
              <a:solidFill>
                <a:srgbClr val="FFFF00"/>
              </a:solidFill>
              <a:effectLst/>
              <a:uLnTx/>
              <a:uFillTx/>
              <a:latin typeface="Times New Roman"/>
              <a:ea typeface="+mn-ea"/>
              <a:cs typeface="+mn-cs"/>
            </a:endParaRPr>
          </a:p>
        </p:txBody>
      </p:sp>
      <p:pic>
        <p:nvPicPr>
          <p:cNvPr id="6" name="Picture 5"/>
          <p:cNvPicPr>
            <a:picLocks noChangeAspect="1"/>
          </p:cNvPicPr>
          <p:nvPr/>
        </p:nvPicPr>
        <p:blipFill rotWithShape="1">
          <a:blip r:embed="rId3"/>
          <a:srcRect l="6970" t="27906" r="8326" b="25384"/>
          <a:stretch/>
        </p:blipFill>
        <p:spPr>
          <a:xfrm>
            <a:off x="192503" y="4166704"/>
            <a:ext cx="8757987" cy="2715358"/>
          </a:xfrm>
          <a:prstGeom prst="rect">
            <a:avLst/>
          </a:prstGeom>
        </p:spPr>
      </p:pic>
      <p:sp>
        <p:nvSpPr>
          <p:cNvPr id="7" name="Rectangle 6"/>
          <p:cNvSpPr/>
          <p:nvPr/>
        </p:nvSpPr>
        <p:spPr>
          <a:xfrm>
            <a:off x="6704595" y="2649459"/>
            <a:ext cx="2359196" cy="877163"/>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700" b="0" i="0" u="none" strike="noStrike" kern="1200" cap="none" spc="0" normalizeH="0" baseline="0" noProof="0" dirty="0">
                <a:ln>
                  <a:noFill/>
                </a:ln>
                <a:solidFill>
                  <a:srgbClr val="FFFFFF"/>
                </a:solidFill>
                <a:effectLst/>
                <a:uLnTx/>
                <a:uFillTx/>
                <a:latin typeface="Myriad-Roman"/>
                <a:ea typeface="+mn-ea"/>
                <a:cs typeface="+mn-cs"/>
              </a:rPr>
              <a:t>S. Härtter et al</a:t>
            </a:r>
            <a:r>
              <a:rPr kumimoji="0" lang="it-IT" sz="1700" b="0" i="0" u="none" strike="noStrike" kern="1200" cap="none" spc="0" normalizeH="0" baseline="0" noProof="0" dirty="0" smtClean="0">
                <a:ln>
                  <a:noFill/>
                </a:ln>
                <a:solidFill>
                  <a:srgbClr val="FFFFFF"/>
                </a:solidFill>
                <a:effectLst/>
                <a:uLnTx/>
                <a:uFillTx/>
                <a:latin typeface="Myriad-Roman"/>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700" b="0" i="0" u="none" strike="noStrike" kern="1200" cap="none" spc="0" normalizeH="0" baseline="0" noProof="0" dirty="0">
                <a:ln>
                  <a:noFill/>
                </a:ln>
                <a:solidFill>
                  <a:srgbClr val="FFFFFF"/>
                </a:solidFill>
                <a:effectLst/>
                <a:uLnTx/>
                <a:uFillTx/>
                <a:latin typeface="StoneSans"/>
                <a:ea typeface="+mn-ea"/>
                <a:cs typeface="+mn-cs"/>
              </a:rPr>
              <a:t>Br J Clin </a:t>
            </a:r>
            <a:r>
              <a:rPr kumimoji="0" lang="fr-FR" sz="1700" b="0" i="0" u="none" strike="noStrike" kern="1200" cap="none" spc="0" normalizeH="0" baseline="0" noProof="0" dirty="0" err="1" smtClean="0">
                <a:ln>
                  <a:noFill/>
                </a:ln>
                <a:solidFill>
                  <a:srgbClr val="FFFFFF"/>
                </a:solidFill>
                <a:effectLst/>
                <a:uLnTx/>
                <a:uFillTx/>
                <a:latin typeface="StoneSans"/>
                <a:ea typeface="+mn-ea"/>
                <a:cs typeface="+mn-cs"/>
              </a:rPr>
              <a:t>Pharmacol</a:t>
            </a:r>
            <a:r>
              <a:rPr kumimoji="0" lang="fr-FR" sz="1700" b="0" i="0" u="none" strike="noStrike" kern="1200" cap="none" spc="0" normalizeH="0" baseline="0" noProof="0" dirty="0" smtClean="0">
                <a:ln>
                  <a:noFill/>
                </a:ln>
                <a:solidFill>
                  <a:srgbClr val="FFFFFF"/>
                </a:solidFill>
                <a:effectLst/>
                <a:uLnTx/>
                <a:uFillTx/>
                <a:latin typeface="StoneSans"/>
                <a:ea typeface="+mn-ea"/>
                <a:cs typeface="+mn-cs"/>
              </a:rPr>
              <a:t> </a:t>
            </a:r>
            <a:r>
              <a:rPr kumimoji="0" lang="fr-FR" sz="1700" b="1" i="0" u="none" strike="noStrike" kern="1200" cap="none" spc="0" normalizeH="0" baseline="0" noProof="0" dirty="0" smtClean="0">
                <a:ln>
                  <a:noFill/>
                </a:ln>
                <a:solidFill>
                  <a:srgbClr val="FFFFFF"/>
                </a:solidFill>
                <a:effectLst/>
                <a:uLnTx/>
                <a:uFillTx/>
                <a:latin typeface="StoneSans-Bold"/>
                <a:ea typeface="+mn-ea"/>
                <a:cs typeface="+mn-cs"/>
              </a:rPr>
              <a:t>75</a:t>
            </a:r>
            <a:r>
              <a:rPr kumimoji="0" lang="fr-FR" sz="1700" b="0" i="0" u="none" strike="noStrike" kern="1200" cap="none" spc="0" normalizeH="0" baseline="0" noProof="0" dirty="0" smtClean="0">
                <a:ln>
                  <a:noFill/>
                </a:ln>
                <a:solidFill>
                  <a:srgbClr val="FFFFFF"/>
                </a:solidFill>
                <a:effectLst/>
                <a:uLnTx/>
                <a:uFillTx/>
                <a:latin typeface="StoneSans"/>
                <a:ea typeface="+mn-ea"/>
                <a:cs typeface="+mn-cs"/>
              </a:rPr>
              <a:t>:1053–1062-2012</a:t>
            </a:r>
            <a:endParaRPr kumimoji="0" lang="it-IT" sz="1700" b="0" i="0" u="none" strike="noStrike" kern="1200" cap="none" spc="0" normalizeH="0" baseline="0" noProof="0" dirty="0">
              <a:ln>
                <a:noFill/>
              </a:ln>
              <a:solidFill>
                <a:srgbClr val="FFFFFF"/>
              </a:solidFill>
              <a:effectLst/>
              <a:uLnTx/>
              <a:uFillTx/>
              <a:latin typeface="Arial" charset="0"/>
              <a:ea typeface="+mn-ea"/>
              <a:cs typeface="+mn-cs"/>
            </a:endParaRPr>
          </a:p>
        </p:txBody>
      </p:sp>
      <p:pic>
        <p:nvPicPr>
          <p:cNvPr id="2" name="Picture 1"/>
          <p:cNvPicPr>
            <a:picLocks noChangeAspect="1"/>
          </p:cNvPicPr>
          <p:nvPr/>
        </p:nvPicPr>
        <p:blipFill rotWithShape="1">
          <a:blip r:embed="rId4"/>
          <a:srcRect l="4997" t="57512" r="62083" b="32401"/>
          <a:stretch/>
        </p:blipFill>
        <p:spPr>
          <a:xfrm>
            <a:off x="4908886" y="1459832"/>
            <a:ext cx="4283242" cy="737938"/>
          </a:xfrm>
          <a:prstGeom prst="rect">
            <a:avLst/>
          </a:prstGeom>
        </p:spPr>
      </p:pic>
      <p:sp>
        <p:nvSpPr>
          <p:cNvPr id="3" name="Rectangle 2"/>
          <p:cNvSpPr/>
          <p:nvPr/>
        </p:nvSpPr>
        <p:spPr>
          <a:xfrm>
            <a:off x="4331369" y="1219200"/>
            <a:ext cx="2229853" cy="4010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600" b="0" i="0" u="none" strike="noStrike" kern="1200" cap="none" spc="0" normalizeH="0" baseline="0" noProof="0">
              <a:ln>
                <a:noFill/>
              </a:ln>
              <a:solidFill>
                <a:srgbClr val="FFFFFF"/>
              </a:solidFill>
              <a:effectLst/>
              <a:uLnTx/>
              <a:uFillTx/>
              <a:latin typeface="Times New Roman"/>
              <a:ea typeface="+mn-ea"/>
              <a:cs typeface="+mn-cs"/>
            </a:endParaRPr>
          </a:p>
        </p:txBody>
      </p:sp>
    </p:spTree>
    <p:extLst>
      <p:ext uri="{BB962C8B-B14F-4D97-AF65-F5344CB8AC3E}">
        <p14:creationId xmlns:p14="http://schemas.microsoft.com/office/powerpoint/2010/main" val="5195073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rotWithShape="1">
          <a:blip r:embed="rId2"/>
          <a:srcRect l="30332" t="15080" r="3468" b="8462"/>
          <a:stretch/>
        </p:blipFill>
        <p:spPr>
          <a:xfrm>
            <a:off x="163775" y="614362"/>
            <a:ext cx="8830101" cy="5732789"/>
          </a:xfrm>
          <a:prstGeom prst="rect">
            <a:avLst/>
          </a:prstGeom>
        </p:spPr>
      </p:pic>
    </p:spTree>
    <p:extLst>
      <p:ext uri="{BB962C8B-B14F-4D97-AF65-F5344CB8AC3E}">
        <p14:creationId xmlns:p14="http://schemas.microsoft.com/office/powerpoint/2010/main" val="20912522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3357" t="12453" r="37727" b="44665"/>
          <a:stretch/>
        </p:blipFill>
        <p:spPr>
          <a:xfrm>
            <a:off x="27290" y="-27296"/>
            <a:ext cx="5485263" cy="3398293"/>
          </a:xfrm>
          <a:prstGeom prst="rect">
            <a:avLst/>
          </a:prstGeom>
        </p:spPr>
      </p:pic>
      <p:pic>
        <p:nvPicPr>
          <p:cNvPr id="5" name="Picture 4"/>
          <p:cNvPicPr>
            <a:picLocks noChangeAspect="1"/>
          </p:cNvPicPr>
          <p:nvPr/>
        </p:nvPicPr>
        <p:blipFill rotWithShape="1">
          <a:blip r:embed="rId3"/>
          <a:srcRect l="46643" t="17304" r="13917" b="37547"/>
          <a:stretch/>
        </p:blipFill>
        <p:spPr>
          <a:xfrm>
            <a:off x="4135271" y="3534776"/>
            <a:ext cx="5131559" cy="3302758"/>
          </a:xfrm>
          <a:prstGeom prst="rect">
            <a:avLst/>
          </a:prstGeom>
        </p:spPr>
      </p:pic>
      <p:sp>
        <p:nvSpPr>
          <p:cNvPr id="6" name="Rectangle 5"/>
          <p:cNvSpPr/>
          <p:nvPr/>
        </p:nvSpPr>
        <p:spPr>
          <a:xfrm>
            <a:off x="47756" y="5569400"/>
            <a:ext cx="4572000" cy="523220"/>
          </a:xfrm>
          <a:prstGeom prst="rect">
            <a:avLst/>
          </a:prstGeom>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Times New Roman"/>
                <a:ea typeface="+mn-ea"/>
                <a:cs typeface="+mn-cs"/>
              </a:rPr>
              <a:t>JA C </a:t>
            </a:r>
            <a:r>
              <a:rPr kumimoji="0" lang="en-US" sz="1400" b="0" i="0" u="none" strike="noStrike" kern="1200" cap="none" spc="0" normalizeH="0" baseline="0" noProof="0" dirty="0" err="1">
                <a:ln>
                  <a:noFill/>
                </a:ln>
                <a:solidFill>
                  <a:srgbClr val="FFFFFF"/>
                </a:solidFill>
                <a:effectLst/>
                <a:uLnTx/>
                <a:uFillTx/>
                <a:latin typeface="Times New Roman"/>
                <a:ea typeface="+mn-ea"/>
                <a:cs typeface="+mn-cs"/>
              </a:rPr>
              <a:t>C</a:t>
            </a:r>
            <a:r>
              <a:rPr kumimoji="0" lang="en-US" sz="1400" b="0" i="0" u="none" strike="noStrike" kern="1200" cap="none" spc="0" normalizeH="0" baseline="0" noProof="0" dirty="0">
                <a:ln>
                  <a:noFill/>
                </a:ln>
                <a:solidFill>
                  <a:srgbClr val="FFFFFF"/>
                </a:solidFill>
                <a:effectLst/>
                <a:uLnTx/>
                <a:uFillTx/>
                <a:latin typeface="Times New Roman"/>
                <a:ea typeface="+mn-ea"/>
                <a:cs typeface="+mn-cs"/>
              </a:rPr>
              <a:t> VO L . 6 4,  2 0 1 4 Flaker et al</a:t>
            </a:r>
            <a:r>
              <a:rPr kumimoji="0" lang="en-US" sz="1400" b="0" i="0" u="none" strike="noStrike" kern="1200" cap="none" spc="0" normalizeH="0" baseline="0" noProof="0" dirty="0" smtClean="0">
                <a:ln>
                  <a:noFill/>
                </a:ln>
                <a:solidFill>
                  <a:srgbClr val="FFFFFF"/>
                </a:solidFill>
                <a:effectLst/>
                <a:uLnTx/>
                <a:uFillTx/>
                <a:latin typeface="Times New Roman"/>
                <a:ea typeface="+mn-ea"/>
                <a:cs typeface="+mn-cs"/>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FFFFFF"/>
                </a:solidFill>
                <a:effectLst/>
                <a:uLnTx/>
                <a:uFillTx/>
                <a:latin typeface="Times New Roman"/>
                <a:ea typeface="+mn-ea"/>
                <a:cs typeface="+mn-cs"/>
              </a:rPr>
              <a:t> </a:t>
            </a:r>
            <a:r>
              <a:rPr kumimoji="0" lang="pt-BR" sz="1400" b="0" i="0" u="none" strike="noStrike" kern="1200" cap="none" spc="0" normalizeH="0" baseline="0" noProof="0" dirty="0">
                <a:ln>
                  <a:noFill/>
                </a:ln>
                <a:solidFill>
                  <a:srgbClr val="FFFFFF"/>
                </a:solidFill>
                <a:effectLst/>
                <a:uLnTx/>
                <a:uFillTx/>
                <a:latin typeface="Times New Roman"/>
                <a:ea typeface="+mn-ea"/>
                <a:cs typeface="+mn-cs"/>
              </a:rPr>
              <a:t>O C T O B E R 1 4 , 2 0 1 4 : 1 5 4 1 – 5 0</a:t>
            </a:r>
            <a:endParaRPr kumimoji="0" lang="en-US" sz="1400" b="0" i="0" u="none" strike="noStrike" kern="1200" cap="none" spc="0" normalizeH="0" baseline="0" noProof="0" dirty="0">
              <a:ln>
                <a:noFill/>
              </a:ln>
              <a:solidFill>
                <a:srgbClr val="FFFFFF"/>
              </a:solidFill>
              <a:effectLst/>
              <a:uLnTx/>
              <a:uFillTx/>
              <a:latin typeface="Times New Roman"/>
              <a:ea typeface="+mn-ea"/>
              <a:cs typeface="+mn-cs"/>
            </a:endParaRPr>
          </a:p>
        </p:txBody>
      </p:sp>
    </p:spTree>
    <p:extLst>
      <p:ext uri="{BB962C8B-B14F-4D97-AF65-F5344CB8AC3E}">
        <p14:creationId xmlns:p14="http://schemas.microsoft.com/office/powerpoint/2010/main" val="35085507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9" y="274638"/>
            <a:ext cx="9150409" cy="1143000"/>
          </a:xfrm>
        </p:spPr>
        <p:txBody>
          <a:bodyPr/>
          <a:lstStyle/>
          <a:p>
            <a:r>
              <a:rPr lang="it-IT" sz="2800" dirty="0">
                <a:solidFill>
                  <a:srgbClr val="FFFF00"/>
                </a:solidFill>
                <a:latin typeface="Times New Roman" panose="02020603050405020304" pitchFamily="18" charset="0"/>
                <a:cs typeface="Times New Roman" panose="02020603050405020304" pitchFamily="18" charset="0"/>
              </a:rPr>
              <a:t>Adjusted </a:t>
            </a:r>
            <a:r>
              <a:rPr lang="it-IT" sz="2800" dirty="0" smtClean="0">
                <a:solidFill>
                  <a:srgbClr val="FFFF00"/>
                </a:solidFill>
                <a:latin typeface="Times New Roman" panose="02020603050405020304" pitchFamily="18" charset="0"/>
                <a:cs typeface="Times New Roman" panose="02020603050405020304" pitchFamily="18" charset="0"/>
              </a:rPr>
              <a:t>outcomes of rivaroxaban vs warfarin stratified by amiodarone use at baseline</a:t>
            </a:r>
            <a:endParaRPr lang="it-IT" sz="2800" dirty="0">
              <a:solidFill>
                <a:srgbClr val="FFFF0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rotWithShape="1">
          <a:blip r:embed="rId2"/>
          <a:srcRect l="21843" t="25824" r="4724" b="23241"/>
          <a:stretch/>
        </p:blipFill>
        <p:spPr>
          <a:xfrm>
            <a:off x="-6409" y="1596979"/>
            <a:ext cx="9180842" cy="3580327"/>
          </a:xfrm>
          <a:prstGeom prst="rect">
            <a:avLst/>
          </a:prstGeom>
        </p:spPr>
      </p:pic>
      <p:sp>
        <p:nvSpPr>
          <p:cNvPr id="5" name="Rectangle 4"/>
          <p:cNvSpPr/>
          <p:nvPr/>
        </p:nvSpPr>
        <p:spPr>
          <a:xfrm>
            <a:off x="2185026" y="6002923"/>
            <a:ext cx="4914166"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600" b="0" i="0" u="none" strike="noStrike" kern="1200" cap="none" spc="0" normalizeH="0" baseline="0" noProof="0" dirty="0" smtClean="0">
                <a:ln>
                  <a:noFill/>
                </a:ln>
                <a:solidFill>
                  <a:srgbClr val="FFFFFF"/>
                </a:solidFill>
                <a:effectLst/>
                <a:uLnTx/>
                <a:uFillTx/>
                <a:latin typeface="Arial" charset="0"/>
                <a:ea typeface="+mn-ea"/>
                <a:cs typeface="+mn-cs"/>
              </a:rPr>
              <a:t>Steinberg BA et al. Heart Rhythm 2014;11:925–932</a:t>
            </a:r>
            <a:r>
              <a:rPr kumimoji="0" lang="it-IT" sz="1600" b="0" i="0" u="none" strike="noStrike" kern="1200" cap="none" spc="0" normalizeH="0" baseline="0" noProof="0" dirty="0">
                <a:ln>
                  <a:noFill/>
                </a:ln>
                <a:solidFill>
                  <a:srgbClr val="FFFFFF"/>
                </a:solidFill>
                <a:effectLst/>
                <a:uLnTx/>
                <a:uFillTx/>
                <a:latin typeface="Arial" charset="0"/>
                <a:ea typeface="+mn-ea"/>
                <a:cs typeface="+mn-cs"/>
              </a:rPr>
              <a:t>)</a:t>
            </a:r>
          </a:p>
        </p:txBody>
      </p:sp>
    </p:spTree>
    <p:extLst>
      <p:ext uri="{BB962C8B-B14F-4D97-AF65-F5344CB8AC3E}">
        <p14:creationId xmlns:p14="http://schemas.microsoft.com/office/powerpoint/2010/main" val="41572895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21918" t="15433" r="17974" b="42196"/>
          <a:stretch/>
        </p:blipFill>
        <p:spPr>
          <a:xfrm>
            <a:off x="2311400" y="63501"/>
            <a:ext cx="4838700" cy="1917700"/>
          </a:xfrm>
          <a:prstGeom prst="rect">
            <a:avLst/>
          </a:prstGeom>
        </p:spPr>
      </p:pic>
      <p:pic>
        <p:nvPicPr>
          <p:cNvPr id="5" name="Picture 4"/>
          <p:cNvPicPr>
            <a:picLocks noChangeAspect="1"/>
          </p:cNvPicPr>
          <p:nvPr/>
        </p:nvPicPr>
        <p:blipFill rotWithShape="1">
          <a:blip r:embed="rId3"/>
          <a:srcRect l="13787" t="16147" r="11347" b="21042"/>
          <a:stretch/>
        </p:blipFill>
        <p:spPr>
          <a:xfrm>
            <a:off x="241300" y="2641600"/>
            <a:ext cx="8696422" cy="4102100"/>
          </a:xfrm>
          <a:prstGeom prst="rect">
            <a:avLst/>
          </a:prstGeom>
        </p:spPr>
      </p:pic>
      <p:sp>
        <p:nvSpPr>
          <p:cNvPr id="6" name="Rectangle 5"/>
          <p:cNvSpPr/>
          <p:nvPr/>
        </p:nvSpPr>
        <p:spPr>
          <a:xfrm>
            <a:off x="324498" y="2140178"/>
            <a:ext cx="8692444"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Efficacy of </a:t>
            </a:r>
            <a:r>
              <a:rPr kumimoji="0" lang="en-US" sz="1800" b="1" i="0" u="none" strike="noStrike" kern="1200" cap="none" spc="0" normalizeH="0" baseline="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rPr>
              <a:t>edoxaban</a:t>
            </a:r>
            <a:r>
              <a:rPr kumimoji="0" lang="en-US" sz="1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vs. warfarin in patients with and without amiodarone at </a:t>
            </a:r>
            <a:r>
              <a:rPr kumimoji="0" lang="en-US" sz="1800" b="1" i="0" u="none" strike="noStrike" kern="1200" cap="none" spc="0" normalizeH="0" baseline="0" noProof="0" dirty="0" smtClean="0">
                <a:ln>
                  <a:noFill/>
                </a:ln>
                <a:solidFill>
                  <a:srgbClr val="FFFF00"/>
                </a:solidFill>
                <a:effectLst/>
                <a:uLnTx/>
                <a:uFillTx/>
                <a:latin typeface="Times New Roman" panose="02020603050405020304" pitchFamily="18" charset="0"/>
                <a:ea typeface="+mn-ea"/>
                <a:cs typeface="Times New Roman" panose="02020603050405020304" pitchFamily="18" charset="0"/>
              </a:rPr>
              <a:t>baseline</a:t>
            </a:r>
            <a:endParaRPr kumimoji="0" lang="it-IT" sz="1800" b="0" i="0" u="none" strike="noStrike" kern="1200" cap="none" spc="0" normalizeH="0" baseline="0" noProof="0" dirty="0">
              <a:ln>
                <a:noFill/>
              </a:ln>
              <a:solidFill>
                <a:srgbClr val="FFFFFF"/>
              </a:solidFill>
              <a:effectLst/>
              <a:uLnTx/>
              <a:uFillTx/>
              <a:latin typeface="Arial" charset="0"/>
              <a:ea typeface="+mn-ea"/>
              <a:cs typeface="+mn-cs"/>
            </a:endParaRPr>
          </a:p>
        </p:txBody>
      </p:sp>
    </p:spTree>
    <p:extLst>
      <p:ext uri="{BB962C8B-B14F-4D97-AF65-F5344CB8AC3E}">
        <p14:creationId xmlns:p14="http://schemas.microsoft.com/office/powerpoint/2010/main" val="21412806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rgbClr val="FFFF00"/>
                </a:solidFill>
              </a:rPr>
              <a:t>Safety of </a:t>
            </a:r>
            <a:r>
              <a:rPr lang="en-US" sz="3200" dirty="0" err="1">
                <a:solidFill>
                  <a:srgbClr val="FFFF00"/>
                </a:solidFill>
              </a:rPr>
              <a:t>edoxaban</a:t>
            </a:r>
            <a:r>
              <a:rPr lang="en-US" sz="3200" dirty="0">
                <a:solidFill>
                  <a:srgbClr val="FFFF00"/>
                </a:solidFill>
              </a:rPr>
              <a:t> vs. warfarin in patients with and without amiodarone at </a:t>
            </a:r>
            <a:r>
              <a:rPr lang="en-US" sz="3200" dirty="0" smtClean="0">
                <a:solidFill>
                  <a:srgbClr val="FFFF00"/>
                </a:solidFill>
              </a:rPr>
              <a:t>baseline</a:t>
            </a:r>
            <a:endParaRPr lang="it-IT" dirty="0"/>
          </a:p>
        </p:txBody>
      </p:sp>
      <p:pic>
        <p:nvPicPr>
          <p:cNvPr id="4" name="Content Placeholder 3"/>
          <p:cNvPicPr>
            <a:picLocks noGrp="1" noChangeAspect="1"/>
          </p:cNvPicPr>
          <p:nvPr>
            <p:ph idx="1"/>
          </p:nvPr>
        </p:nvPicPr>
        <p:blipFill rotWithShape="1">
          <a:blip r:embed="rId2"/>
          <a:srcRect l="12295" t="15433" r="11506" b="31814"/>
          <a:stretch/>
        </p:blipFill>
        <p:spPr>
          <a:xfrm>
            <a:off x="-94712" y="1663700"/>
            <a:ext cx="9238712" cy="3596019"/>
          </a:xfrm>
          <a:prstGeom prst="rect">
            <a:avLst/>
          </a:prstGeom>
        </p:spPr>
      </p:pic>
      <p:sp>
        <p:nvSpPr>
          <p:cNvPr id="3" name="Rectangle 2"/>
          <p:cNvSpPr/>
          <p:nvPr/>
        </p:nvSpPr>
        <p:spPr>
          <a:xfrm>
            <a:off x="3407258" y="6089878"/>
            <a:ext cx="3106941" cy="26161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AdvOTb7819099"/>
                <a:ea typeface="+mn-ea"/>
                <a:cs typeface="+mn-cs"/>
              </a:rPr>
              <a:t>European Heart Journal (2015) </a:t>
            </a:r>
            <a:r>
              <a:rPr kumimoji="0" lang="en-US" sz="1100" b="0" i="0" u="none" strike="noStrike" kern="1200" cap="none" spc="0" normalizeH="0" baseline="0" noProof="0" dirty="0">
                <a:ln>
                  <a:noFill/>
                </a:ln>
                <a:solidFill>
                  <a:srgbClr val="FFFFFF"/>
                </a:solidFill>
                <a:effectLst/>
                <a:uLnTx/>
                <a:uFillTx/>
                <a:latin typeface="AdvOT9069d8b3.B"/>
                <a:ea typeface="+mn-ea"/>
                <a:cs typeface="+mn-cs"/>
              </a:rPr>
              <a:t>36</a:t>
            </a:r>
            <a:r>
              <a:rPr kumimoji="0" lang="en-US" sz="1100" b="0" i="0" u="none" strike="noStrike" kern="1200" cap="none" spc="0" normalizeH="0" baseline="0" noProof="0" dirty="0">
                <a:ln>
                  <a:noFill/>
                </a:ln>
                <a:solidFill>
                  <a:srgbClr val="FFFFFF"/>
                </a:solidFill>
                <a:effectLst/>
                <a:uLnTx/>
                <a:uFillTx/>
                <a:latin typeface="AdvOTb7819099"/>
                <a:ea typeface="+mn-ea"/>
                <a:cs typeface="+mn-cs"/>
              </a:rPr>
              <a:t>, 2239–2245</a:t>
            </a:r>
            <a:endParaRPr kumimoji="0" lang="it-IT" sz="2800" b="0" i="0" u="none" strike="noStrike" kern="1200" cap="none" spc="0" normalizeH="0" baseline="0" noProof="0" dirty="0">
              <a:ln>
                <a:noFill/>
              </a:ln>
              <a:solidFill>
                <a:srgbClr val="FFFFFF"/>
              </a:solidFill>
              <a:effectLst/>
              <a:uLnTx/>
              <a:uFillTx/>
              <a:latin typeface="Arial" charset="0"/>
              <a:ea typeface="+mn-ea"/>
              <a:cs typeface="+mn-cs"/>
            </a:endParaRPr>
          </a:p>
        </p:txBody>
      </p:sp>
    </p:spTree>
    <p:extLst>
      <p:ext uri="{BB962C8B-B14F-4D97-AF65-F5344CB8AC3E}">
        <p14:creationId xmlns:p14="http://schemas.microsoft.com/office/powerpoint/2010/main" val="26460354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rotWithShape="1">
          <a:blip r:embed="rId2"/>
          <a:srcRect l="22266" t="21887" r="19154" b="26547"/>
          <a:stretch/>
        </p:blipFill>
        <p:spPr>
          <a:xfrm>
            <a:off x="146954" y="758908"/>
            <a:ext cx="8888185" cy="4400921"/>
          </a:xfrm>
          <a:prstGeom prst="rect">
            <a:avLst/>
          </a:prstGeom>
        </p:spPr>
      </p:pic>
    </p:spTree>
    <p:extLst>
      <p:ext uri="{BB962C8B-B14F-4D97-AF65-F5344CB8AC3E}">
        <p14:creationId xmlns:p14="http://schemas.microsoft.com/office/powerpoint/2010/main" val="1081155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rotWithShape="1">
          <a:blip r:embed="rId2"/>
          <a:srcRect l="21183" t="18280" r="19086" b="7882"/>
          <a:stretch/>
        </p:blipFill>
        <p:spPr>
          <a:xfrm>
            <a:off x="87085" y="91645"/>
            <a:ext cx="8986157" cy="6248585"/>
          </a:xfrm>
          <a:prstGeom prst="rect">
            <a:avLst/>
          </a:prstGeom>
        </p:spPr>
      </p:pic>
      <p:sp>
        <p:nvSpPr>
          <p:cNvPr id="6" name="Rettangolo 5"/>
          <p:cNvSpPr/>
          <p:nvPr/>
        </p:nvSpPr>
        <p:spPr>
          <a:xfrm>
            <a:off x="2873830" y="6515100"/>
            <a:ext cx="3951640" cy="27815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err="1" smtClean="0">
                <a:ln>
                  <a:noFill/>
                </a:ln>
                <a:solidFill>
                  <a:srgbClr val="FFFFFF"/>
                </a:solidFill>
                <a:effectLst/>
                <a:uLnTx/>
                <a:uFillTx/>
                <a:latin typeface="AdvOTb7819099"/>
                <a:ea typeface="+mn-ea"/>
                <a:cs typeface="+mn-cs"/>
              </a:rPr>
              <a:t>Steffel</a:t>
            </a:r>
            <a:r>
              <a:rPr kumimoji="0" lang="en-US" sz="1200" b="0" i="0" u="none" strike="noStrike" kern="1200" cap="none" spc="0" normalizeH="0" baseline="0" noProof="0" dirty="0" smtClean="0">
                <a:ln>
                  <a:noFill/>
                </a:ln>
                <a:solidFill>
                  <a:srgbClr val="FFFFFF"/>
                </a:solidFill>
                <a:effectLst/>
                <a:uLnTx/>
                <a:uFillTx/>
                <a:latin typeface="AdvOTb7819099"/>
                <a:ea typeface="+mn-ea"/>
                <a:cs typeface="+mn-cs"/>
              </a:rPr>
              <a:t> J et al European </a:t>
            </a:r>
            <a:r>
              <a:rPr kumimoji="0" lang="en-US" sz="1200" b="0" i="0" u="none" strike="noStrike" kern="1200" cap="none" spc="0" normalizeH="0" baseline="0" noProof="0" dirty="0">
                <a:ln>
                  <a:noFill/>
                </a:ln>
                <a:solidFill>
                  <a:srgbClr val="FFFFFF"/>
                </a:solidFill>
                <a:effectLst/>
                <a:uLnTx/>
                <a:uFillTx/>
                <a:latin typeface="AdvOTb7819099"/>
                <a:ea typeface="+mn-ea"/>
                <a:cs typeface="+mn-cs"/>
              </a:rPr>
              <a:t>Heart Journal (2018) </a:t>
            </a:r>
            <a:r>
              <a:rPr kumimoji="0" lang="en-US" sz="1200" b="0" i="0" u="none" strike="noStrike" kern="1200" cap="none" spc="0" normalizeH="0" baseline="0" noProof="0" dirty="0">
                <a:ln>
                  <a:noFill/>
                </a:ln>
                <a:solidFill>
                  <a:srgbClr val="FFFFFF"/>
                </a:solidFill>
                <a:effectLst/>
                <a:uLnTx/>
                <a:uFillTx/>
                <a:latin typeface="AdvP3E7259"/>
                <a:ea typeface="+mn-ea"/>
                <a:cs typeface="+mn-cs"/>
              </a:rPr>
              <a:t>00</a:t>
            </a:r>
            <a:r>
              <a:rPr kumimoji="0" lang="en-US" sz="1200" b="0" i="0" u="none" strike="noStrike" kern="1200" cap="none" spc="0" normalizeH="0" baseline="0" noProof="0" dirty="0">
                <a:ln>
                  <a:noFill/>
                </a:ln>
                <a:solidFill>
                  <a:srgbClr val="FFFFFF"/>
                </a:solidFill>
                <a:effectLst/>
                <a:uLnTx/>
                <a:uFillTx/>
                <a:latin typeface="AdvOTb7819099"/>
                <a:ea typeface="+mn-ea"/>
                <a:cs typeface="+mn-cs"/>
              </a:rPr>
              <a:t>, 1–64</a:t>
            </a:r>
            <a:endParaRPr kumimoji="0" lang="it-IT" sz="3200" b="0" i="0" u="none" strike="noStrike" kern="1200" cap="none" spc="0" normalizeH="0" baseline="0" noProof="0" dirty="0">
              <a:ln>
                <a:noFill/>
              </a:ln>
              <a:solidFill>
                <a:srgbClr val="FFFFFF"/>
              </a:solidFill>
              <a:effectLst/>
              <a:uLnTx/>
              <a:uFillTx/>
              <a:latin typeface="Arial" charset="0"/>
              <a:ea typeface="+mn-ea"/>
              <a:cs typeface="+mn-cs"/>
            </a:endParaRPr>
          </a:p>
        </p:txBody>
      </p:sp>
    </p:spTree>
    <p:extLst>
      <p:ext uri="{BB962C8B-B14F-4D97-AF65-F5344CB8AC3E}">
        <p14:creationId xmlns:p14="http://schemas.microsoft.com/office/powerpoint/2010/main" val="1756898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rotWithShape="1">
          <a:blip r:embed="rId2"/>
          <a:srcRect l="23145" t="17798" r="20169" b="20990"/>
          <a:stretch/>
        </p:blipFill>
        <p:spPr>
          <a:xfrm>
            <a:off x="680355" y="1916789"/>
            <a:ext cx="8017329" cy="4869713"/>
          </a:xfrm>
          <a:prstGeom prst="rect">
            <a:avLst/>
          </a:prstGeom>
        </p:spPr>
      </p:pic>
      <p:pic>
        <p:nvPicPr>
          <p:cNvPr id="5" name="Immagine 4"/>
          <p:cNvPicPr>
            <a:picLocks noChangeAspect="1"/>
          </p:cNvPicPr>
          <p:nvPr/>
        </p:nvPicPr>
        <p:blipFill rotWithShape="1">
          <a:blip r:embed="rId3"/>
          <a:srcRect b="69859"/>
          <a:stretch/>
        </p:blipFill>
        <p:spPr>
          <a:xfrm>
            <a:off x="457197" y="168729"/>
            <a:ext cx="8360436" cy="1752324"/>
          </a:xfrm>
          <a:prstGeom prst="rect">
            <a:avLst/>
          </a:prstGeom>
        </p:spPr>
      </p:pic>
    </p:spTree>
    <p:extLst>
      <p:ext uri="{BB962C8B-B14F-4D97-AF65-F5344CB8AC3E}">
        <p14:creationId xmlns:p14="http://schemas.microsoft.com/office/powerpoint/2010/main" val="24554140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rotWithShape="1">
          <a:blip r:embed="rId2"/>
          <a:srcRect b="33823"/>
          <a:stretch/>
        </p:blipFill>
        <p:spPr>
          <a:xfrm>
            <a:off x="1511807" y="59873"/>
            <a:ext cx="6482806" cy="898075"/>
          </a:xfrm>
          <a:prstGeom prst="rect">
            <a:avLst/>
          </a:prstGeom>
        </p:spPr>
      </p:pic>
      <p:pic>
        <p:nvPicPr>
          <p:cNvPr id="3" name="Segnaposto contenuto 2"/>
          <p:cNvPicPr>
            <a:picLocks noGrp="1" noChangeAspect="1"/>
          </p:cNvPicPr>
          <p:nvPr>
            <p:ph idx="1"/>
          </p:nvPr>
        </p:nvPicPr>
        <p:blipFill rotWithShape="1">
          <a:blip r:embed="rId3"/>
          <a:srcRect l="29639" t="17317" r="27610" b="9686"/>
          <a:stretch/>
        </p:blipFill>
        <p:spPr>
          <a:xfrm>
            <a:off x="1747156" y="974902"/>
            <a:ext cx="6155873" cy="5912365"/>
          </a:xfrm>
          <a:prstGeom prst="rect">
            <a:avLst/>
          </a:prstGeom>
        </p:spPr>
      </p:pic>
      <p:sp>
        <p:nvSpPr>
          <p:cNvPr id="9" name="Rettangolo 8"/>
          <p:cNvSpPr/>
          <p:nvPr/>
        </p:nvSpPr>
        <p:spPr>
          <a:xfrm>
            <a:off x="7903086" y="5519058"/>
            <a:ext cx="1355272" cy="83099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err="1" smtClean="0">
                <a:ln>
                  <a:noFill/>
                </a:ln>
                <a:solidFill>
                  <a:srgbClr val="FFFFFF"/>
                </a:solidFill>
                <a:effectLst/>
                <a:uLnTx/>
                <a:uFillTx/>
                <a:latin typeface="AdvOTb7819099"/>
                <a:ea typeface="+mn-ea"/>
                <a:cs typeface="+mn-cs"/>
              </a:rPr>
              <a:t>Steffel</a:t>
            </a:r>
            <a:r>
              <a:rPr kumimoji="0" lang="en-US" sz="1200" b="0" i="0" u="none" strike="noStrike" kern="1200" cap="none" spc="0" normalizeH="0" baseline="0" noProof="0" dirty="0" smtClean="0">
                <a:ln>
                  <a:noFill/>
                </a:ln>
                <a:solidFill>
                  <a:srgbClr val="FFFFFF"/>
                </a:solidFill>
                <a:effectLst/>
                <a:uLnTx/>
                <a:uFillTx/>
                <a:latin typeface="AdvOTb7819099"/>
                <a:ea typeface="+mn-ea"/>
                <a:cs typeface="+mn-cs"/>
              </a:rPr>
              <a:t> J et al European </a:t>
            </a:r>
            <a:r>
              <a:rPr kumimoji="0" lang="en-US" sz="1200" b="0" i="0" u="none" strike="noStrike" kern="1200" cap="none" spc="0" normalizeH="0" baseline="0" noProof="0" dirty="0">
                <a:ln>
                  <a:noFill/>
                </a:ln>
                <a:solidFill>
                  <a:srgbClr val="FFFFFF"/>
                </a:solidFill>
                <a:effectLst/>
                <a:uLnTx/>
                <a:uFillTx/>
                <a:latin typeface="AdvOTb7819099"/>
                <a:ea typeface="+mn-ea"/>
                <a:cs typeface="+mn-cs"/>
              </a:rPr>
              <a:t>Heart Journal (2018) </a:t>
            </a:r>
            <a:r>
              <a:rPr kumimoji="0" lang="en-US" sz="1200" b="0" i="0" u="none" strike="noStrike" kern="1200" cap="none" spc="0" normalizeH="0" baseline="0" noProof="0" dirty="0">
                <a:ln>
                  <a:noFill/>
                </a:ln>
                <a:solidFill>
                  <a:srgbClr val="FFFFFF"/>
                </a:solidFill>
                <a:effectLst/>
                <a:uLnTx/>
                <a:uFillTx/>
                <a:latin typeface="AdvP3E7259"/>
                <a:ea typeface="+mn-ea"/>
                <a:cs typeface="+mn-cs"/>
              </a:rPr>
              <a:t>00</a:t>
            </a:r>
            <a:r>
              <a:rPr kumimoji="0" lang="en-US" sz="1200" b="0" i="0" u="none" strike="noStrike" kern="1200" cap="none" spc="0" normalizeH="0" baseline="0" noProof="0" dirty="0">
                <a:ln>
                  <a:noFill/>
                </a:ln>
                <a:solidFill>
                  <a:srgbClr val="FFFFFF"/>
                </a:solidFill>
                <a:effectLst/>
                <a:uLnTx/>
                <a:uFillTx/>
                <a:latin typeface="AdvOTb7819099"/>
                <a:ea typeface="+mn-ea"/>
                <a:cs typeface="+mn-cs"/>
              </a:rPr>
              <a:t>, 1–64</a:t>
            </a:r>
            <a:endParaRPr kumimoji="0" lang="it-IT" sz="3200" b="0"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11" name="Rettangolo 10"/>
          <p:cNvSpPr/>
          <p:nvPr/>
        </p:nvSpPr>
        <p:spPr>
          <a:xfrm>
            <a:off x="7903029" y="5519058"/>
            <a:ext cx="1355272" cy="83099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err="1" smtClean="0">
                <a:ln>
                  <a:noFill/>
                </a:ln>
                <a:solidFill>
                  <a:srgbClr val="FFFFFF"/>
                </a:solidFill>
                <a:effectLst/>
                <a:uLnTx/>
                <a:uFillTx/>
                <a:latin typeface="AdvOTb7819099"/>
                <a:ea typeface="+mn-ea"/>
                <a:cs typeface="+mn-cs"/>
              </a:rPr>
              <a:t>Steffel</a:t>
            </a:r>
            <a:r>
              <a:rPr kumimoji="0" lang="en-US" sz="1200" b="0" i="0" u="none" strike="noStrike" kern="1200" cap="none" spc="0" normalizeH="0" baseline="0" noProof="0" dirty="0" smtClean="0">
                <a:ln>
                  <a:noFill/>
                </a:ln>
                <a:solidFill>
                  <a:srgbClr val="FFFFFF"/>
                </a:solidFill>
                <a:effectLst/>
                <a:uLnTx/>
                <a:uFillTx/>
                <a:latin typeface="AdvOTb7819099"/>
                <a:ea typeface="+mn-ea"/>
                <a:cs typeface="+mn-cs"/>
              </a:rPr>
              <a:t> J et al European </a:t>
            </a:r>
            <a:r>
              <a:rPr kumimoji="0" lang="en-US" sz="1200" b="0" i="0" u="none" strike="noStrike" kern="1200" cap="none" spc="0" normalizeH="0" baseline="0" noProof="0" dirty="0">
                <a:ln>
                  <a:noFill/>
                </a:ln>
                <a:solidFill>
                  <a:srgbClr val="FFFFFF"/>
                </a:solidFill>
                <a:effectLst/>
                <a:uLnTx/>
                <a:uFillTx/>
                <a:latin typeface="AdvOTb7819099"/>
                <a:ea typeface="+mn-ea"/>
                <a:cs typeface="+mn-cs"/>
              </a:rPr>
              <a:t>Heart Journal (2018) </a:t>
            </a:r>
            <a:r>
              <a:rPr kumimoji="0" lang="en-US" sz="1200" b="0" i="0" u="none" strike="noStrike" kern="1200" cap="none" spc="0" normalizeH="0" baseline="0" noProof="0" dirty="0">
                <a:ln>
                  <a:noFill/>
                </a:ln>
                <a:solidFill>
                  <a:srgbClr val="FFFFFF"/>
                </a:solidFill>
                <a:effectLst/>
                <a:uLnTx/>
                <a:uFillTx/>
                <a:latin typeface="AdvP3E7259"/>
                <a:ea typeface="+mn-ea"/>
                <a:cs typeface="+mn-cs"/>
              </a:rPr>
              <a:t>00</a:t>
            </a:r>
            <a:r>
              <a:rPr kumimoji="0" lang="en-US" sz="1200" b="0" i="0" u="none" strike="noStrike" kern="1200" cap="none" spc="0" normalizeH="0" baseline="0" noProof="0" dirty="0">
                <a:ln>
                  <a:noFill/>
                </a:ln>
                <a:solidFill>
                  <a:srgbClr val="FFFFFF"/>
                </a:solidFill>
                <a:effectLst/>
                <a:uLnTx/>
                <a:uFillTx/>
                <a:latin typeface="AdvOTb7819099"/>
                <a:ea typeface="+mn-ea"/>
                <a:cs typeface="+mn-cs"/>
              </a:rPr>
              <a:t>, 1–64</a:t>
            </a:r>
            <a:endParaRPr kumimoji="0" lang="it-IT" sz="3200" b="0" i="0" u="none" strike="noStrike" kern="1200" cap="none" spc="0" normalizeH="0" baseline="0" noProof="0" dirty="0">
              <a:ln>
                <a:noFill/>
              </a:ln>
              <a:solidFill>
                <a:srgbClr val="FFFFFF"/>
              </a:solidFill>
              <a:effectLst/>
              <a:uLnTx/>
              <a:uFillTx/>
              <a:latin typeface="Arial" charset="0"/>
              <a:ea typeface="+mn-ea"/>
              <a:cs typeface="+mn-cs"/>
            </a:endParaRPr>
          </a:p>
        </p:txBody>
      </p:sp>
    </p:spTree>
    <p:extLst>
      <p:ext uri="{BB962C8B-B14F-4D97-AF65-F5344CB8AC3E}">
        <p14:creationId xmlns:p14="http://schemas.microsoft.com/office/powerpoint/2010/main" val="29893246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rotWithShape="1">
          <a:blip r:embed="rId2"/>
          <a:srcRect l="12322" t="44255" r="10428" b="16180"/>
          <a:stretch/>
        </p:blipFill>
        <p:spPr>
          <a:xfrm>
            <a:off x="700" y="1860953"/>
            <a:ext cx="9126976" cy="2629401"/>
          </a:xfrm>
          <a:prstGeom prst="rect">
            <a:avLst/>
          </a:prstGeom>
        </p:spPr>
      </p:pic>
      <p:pic>
        <p:nvPicPr>
          <p:cNvPr id="6" name="Immagine 5"/>
          <p:cNvPicPr>
            <a:picLocks noChangeAspect="1"/>
          </p:cNvPicPr>
          <p:nvPr/>
        </p:nvPicPr>
        <p:blipFill>
          <a:blip r:embed="rId3"/>
          <a:stretch>
            <a:fillRect/>
          </a:stretch>
        </p:blipFill>
        <p:spPr>
          <a:xfrm>
            <a:off x="2593676" y="5474206"/>
            <a:ext cx="3956647" cy="329213"/>
          </a:xfrm>
          <a:prstGeom prst="rect">
            <a:avLst/>
          </a:prstGeom>
        </p:spPr>
      </p:pic>
    </p:spTree>
    <p:extLst>
      <p:ext uri="{BB962C8B-B14F-4D97-AF65-F5344CB8AC3E}">
        <p14:creationId xmlns:p14="http://schemas.microsoft.com/office/powerpoint/2010/main" val="27334667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1831" t="27391" r="24929" b="54752"/>
          <a:stretch/>
        </p:blipFill>
        <p:spPr>
          <a:xfrm>
            <a:off x="1009095" y="33723"/>
            <a:ext cx="7606869" cy="1434469"/>
          </a:xfrm>
          <a:prstGeom prst="rect">
            <a:avLst/>
          </a:prstGeom>
        </p:spPr>
      </p:pic>
      <p:sp>
        <p:nvSpPr>
          <p:cNvPr id="3" name="Rectangle 2"/>
          <p:cNvSpPr/>
          <p:nvPr/>
        </p:nvSpPr>
        <p:spPr>
          <a:xfrm>
            <a:off x="2308339" y="6522935"/>
            <a:ext cx="5057795" cy="369332"/>
          </a:xfrm>
          <a:prstGeom prst="rect">
            <a:avLst/>
          </a:prstGeom>
        </p:spPr>
        <p:txBody>
          <a:bodyPr wrap="none">
            <a:spAutoFit/>
          </a:bodyPr>
          <a:lstStyle/>
          <a:p>
            <a:r>
              <a:rPr lang="it-IT" sz="1800" i="1" dirty="0" smtClean="0">
                <a:latin typeface="GuardianSans-RegularIt"/>
              </a:rPr>
              <a:t>Chang S et al JAMA</a:t>
            </a:r>
            <a:r>
              <a:rPr lang="it-IT" sz="1800" dirty="0">
                <a:latin typeface="GuardianSansGR-Regular"/>
              </a:rPr>
              <a:t>. 2017;318(13):</a:t>
            </a:r>
            <a:r>
              <a:rPr lang="it-IT" sz="1800" dirty="0" smtClean="0">
                <a:latin typeface="GuardianSansGR-Regular"/>
              </a:rPr>
              <a:t>1250-1259</a:t>
            </a:r>
            <a:endParaRPr lang="it-IT" sz="4800" dirty="0"/>
          </a:p>
        </p:txBody>
      </p:sp>
      <p:pic>
        <p:nvPicPr>
          <p:cNvPr id="4" name="Picture 3"/>
          <p:cNvPicPr>
            <a:picLocks noChangeAspect="1"/>
          </p:cNvPicPr>
          <p:nvPr/>
        </p:nvPicPr>
        <p:blipFill rotWithShape="1">
          <a:blip r:embed="rId3"/>
          <a:srcRect l="15633" t="19375" r="18170" b="9229"/>
          <a:stretch/>
        </p:blipFill>
        <p:spPr>
          <a:xfrm>
            <a:off x="450761" y="1459558"/>
            <a:ext cx="8165203" cy="4951243"/>
          </a:xfrm>
          <a:prstGeom prst="rect">
            <a:avLst/>
          </a:prstGeom>
        </p:spPr>
      </p:pic>
    </p:spTree>
    <p:extLst>
      <p:ext uri="{BB962C8B-B14F-4D97-AF65-F5344CB8AC3E}">
        <p14:creationId xmlns:p14="http://schemas.microsoft.com/office/powerpoint/2010/main" val="138422656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rotWithShape="1">
          <a:blip r:embed="rId2"/>
          <a:srcRect l="24565" t="16836" r="21454" b="6920"/>
          <a:stretch/>
        </p:blipFill>
        <p:spPr>
          <a:xfrm>
            <a:off x="522514" y="89841"/>
            <a:ext cx="7805057" cy="6201009"/>
          </a:xfrm>
          <a:prstGeom prst="rect">
            <a:avLst/>
          </a:prstGeom>
        </p:spPr>
      </p:pic>
      <p:pic>
        <p:nvPicPr>
          <p:cNvPr id="5" name="Immagine 4"/>
          <p:cNvPicPr>
            <a:picLocks noChangeAspect="1"/>
          </p:cNvPicPr>
          <p:nvPr/>
        </p:nvPicPr>
        <p:blipFill>
          <a:blip r:embed="rId3"/>
          <a:stretch>
            <a:fillRect/>
          </a:stretch>
        </p:blipFill>
        <p:spPr>
          <a:xfrm>
            <a:off x="2593676" y="6415828"/>
            <a:ext cx="3956647" cy="329213"/>
          </a:xfrm>
          <a:prstGeom prst="rect">
            <a:avLst/>
          </a:prstGeom>
        </p:spPr>
      </p:pic>
    </p:spTree>
    <p:extLst>
      <p:ext uri="{BB962C8B-B14F-4D97-AF65-F5344CB8AC3E}">
        <p14:creationId xmlns:p14="http://schemas.microsoft.com/office/powerpoint/2010/main" val="19195261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rotWithShape="1">
          <a:blip r:embed="rId2"/>
          <a:srcRect l="23956" t="24292" r="21927" b="11249"/>
          <a:stretch/>
        </p:blipFill>
        <p:spPr>
          <a:xfrm>
            <a:off x="212269" y="212109"/>
            <a:ext cx="8757558" cy="5867565"/>
          </a:xfrm>
          <a:prstGeom prst="rect">
            <a:avLst/>
          </a:prstGeom>
        </p:spPr>
      </p:pic>
      <p:pic>
        <p:nvPicPr>
          <p:cNvPr id="5" name="Immagine 4"/>
          <p:cNvPicPr>
            <a:picLocks noChangeAspect="1"/>
          </p:cNvPicPr>
          <p:nvPr/>
        </p:nvPicPr>
        <p:blipFill>
          <a:blip r:embed="rId3"/>
          <a:stretch>
            <a:fillRect/>
          </a:stretch>
        </p:blipFill>
        <p:spPr>
          <a:xfrm>
            <a:off x="2593676" y="6301527"/>
            <a:ext cx="3956647" cy="329213"/>
          </a:xfrm>
          <a:prstGeom prst="rect">
            <a:avLst/>
          </a:prstGeom>
        </p:spPr>
      </p:pic>
    </p:spTree>
    <p:extLst>
      <p:ext uri="{BB962C8B-B14F-4D97-AF65-F5344CB8AC3E}">
        <p14:creationId xmlns:p14="http://schemas.microsoft.com/office/powerpoint/2010/main" val="546463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2&quot; unique_id=&quot;10297&quot;&gt;&lt;object type=&quot;3&quot; unique_id=&quot;10299&quot;&gt;&lt;property id=&quot;20148&quot; value=&quot;5&quot;/&gt;&lt;property id=&quot;20300&quot; value=&quot;Slide 2 - &amp;quot;DOAC - Differences&amp;quot;&quot;/&gt;&lt;property id=&quot;20307&quot; value=&quot;1832&quot;/&gt;&lt;/object&gt;&lt;object type=&quot;3&quot; unique_id=&quot;10300&quot;&gt;&lt;property id=&quot;20148&quot; value=&quot;5&quot;/&gt;&lt;property id=&quot;20300&quot; value=&quot;Slide 3 - &amp;quot;Struttura chimica dei nuovi anticoagulanti orali&amp;quot;&quot;/&gt;&lt;property id=&quot;20307&quot; value=&quot;1833&quot;/&gt;&lt;/object&gt;&lt;object type=&quot;3&quot; unique_id=&quot;10301&quot;&gt;&lt;property id=&quot;20148&quot; value=&quot;5&quot;/&gt;&lt;property id=&quot;20300&quot; value=&quot;Slide 4 - &amp;quot;Siti d’azione del warfarin e dei nuovi anticoagulanti orali nella cascata coagulativa&amp;quot;&quot;/&gt;&lt;property id=&quot;20307&quot; value=&quot;1834&quot;/&gt;&lt;/object&gt;&lt;object type=&quot;3&quot; unique_id=&quot;10303&quot;&gt;&lt;property id=&quot;20148&quot; value=&quot;5&quot;/&gt;&lt;property id=&quot;20300&quot; value=&quot;Slide 6 - &amp;quot;Rapid Absorption&amp;quot;&quot;/&gt;&lt;property id=&quot;20307&quot; value=&quot;1685&quot;/&gt;&lt;/object&gt;&lt;object type=&quot;3&quot; unique_id=&quot;10304&quot;&gt;&lt;property id=&quot;20148&quot; value=&quot;5&quot;/&gt;&lt;property id=&quot;20300&quot; value=&quot;Slide 7&quot;/&gt;&lt;property id=&quot;20307&quot; value=&quot;1686&quot;/&gt;&lt;/object&gt;&lt;object type=&quot;3&quot; unique_id=&quot;10305&quot;&gt;&lt;property id=&quot;20148&quot; value=&quot;5&quot;/&gt;&lt;property id=&quot;20300&quot; value=&quot;Slide 8 - &amp;quot;Foods does not affect the pharmacokinetic profile of apixaban  &amp;quot;&quot;/&gt;&lt;property id=&quot;20307&quot; value=&quot;1687&quot;/&gt;&lt;/object&gt;&lt;object type=&quot;3&quot; unique_id=&quot;10315&quot;&gt;&lt;property id=&quot;20148&quot; value=&quot;5&quot;/&gt;&lt;property id=&quot;20300&quot; value=&quot;Slide 13&quot;/&gt;&lt;property id=&quot;20307&quot; value=&quot;1836&quot;/&gt;&lt;/object&gt;&lt;object type=&quot;3&quot; unique_id=&quot;10316&quot;&gt;&lt;property id=&quot;20148&quot; value=&quot;5&quot;/&gt;&lt;property id=&quot;20300&quot; value=&quot;Slide 14 - &amp;quot;Adjusted outcomes of rivaroxaban vs warfarin stratified by amiodarone use at baseline&amp;quot;&quot;/&gt;&lt;property id=&quot;20307&quot; value=&quot;1837&quot;/&gt;&lt;/object&gt;&lt;object type=&quot;3&quot; unique_id=&quot;10321&quot;&gt;&lt;property id=&quot;20148&quot; value=&quot;5&quot;/&gt;&lt;property id=&quot;20300&quot; value=&quot;Slide 18 - &amp;quot;Plasma concentration profiles  of rivaroxaban and apixaban   in atrial fibrillation patients&amp;quot;&quot;/&gt;&lt;property id=&quot;20307&quot; value=&quot;1842&quot;/&gt;&lt;/object&gt;&lt;object type=&quot;3&quot; unique_id=&quot;10322&quot;&gt;&lt;property id=&quot;20148&quot; value=&quot;5&quot;/&gt;&lt;property id=&quot;20300&quot; value=&quot;Slide 19 - &amp;quot;DOAC - Differences&amp;quot;&quot;/&gt;&lt;property id=&quot;20307&quot; value=&quot;1843&quot;/&gt;&lt;/object&gt;&lt;object type=&quot;3&quot; unique_id=&quot;10323&quot;&gt;&lt;property id=&quot;20148&quot; value=&quot;5&quot;/&gt;&lt;property id=&quot;20300&quot; value=&quot;Slide 20 - &amp;quot;Comparative pharmacodynamics of warfarin and of NOAs&amp;quot;&quot;/&gt;&lt;property id=&quot;20307&quot; value=&quot;1844&quot;/&gt;&lt;/object&gt;&lt;object type=&quot;3&quot; unique_id=&quot;10324&quot;&gt;&lt;property id=&quot;20148&quot; value=&quot;5&quot;/&gt;&lt;property id=&quot;20300&quot; value=&quot;Slide 21 - &amp;quot;Rivaroxaban: similar onset and offset of action to enoxaparin&amp;quot;&quot;/&gt;&lt;property id=&quot;20307&quot; value=&quot;1845&quot;/&gt;&lt;/object&gt;&lt;object type=&quot;3&quot; unique_id=&quot;10330&quot;&gt;&lt;property id=&quot;20148&quot; value=&quot;5&quot;/&gt;&lt;property id=&quot;20300&quot; value=&quot;Slide 25 - &amp;quot;Stroke or systemic embolic events by age and sex (A) and major bleeding subgroups (B) &amp;quot;&quot;/&gt;&lt;property id=&quot;20307&quot; value=&quot;1789&quot;/&gt;&lt;/object&gt;&lt;object type=&quot;3&quot; unique_id=&quot;10346&quot;&gt;&lt;property id=&quot;20148&quot; value=&quot;5&quot;/&gt;&lt;property id=&quot;20300&quot; value=&quot;Slide 33 - &amp;quot;Risultati di efficacia e sicurezza dei NAO A: ictus o eventi embolici sistemici; B: sanguinamenti maggiori&amp;quot;&quot;/&gt;&lt;property id=&quot;20307&quot; value=&quot;1714&quot;/&gt;&lt;/object&gt;&lt;object type=&quot;3&quot; unique_id=&quot;10347&quot;&gt;&lt;property id=&quot;20148&quot; value=&quot;5&quot;/&gt;&lt;property id=&quot;20300&quot; value=&quot;Slide 34 - &amp;quot;Bleeding rates of newer anticoagulants&amp;quot;&quot;/&gt;&lt;property id=&quot;20307&quot; value=&quot;1716&quot;/&gt;&lt;/object&gt;&lt;object type=&quot;3&quot; unique_id=&quot;10348&quot;&gt;&lt;property id=&quot;20148&quot; value=&quot;5&quot;/&gt;&lt;property id=&quot;20300&quot; value=&quot;Slide 35&quot;/&gt;&lt;property id=&quot;20307&quot; value=&quot;1718&quot;/&gt;&lt;/object&gt;&lt;object type=&quot;3&quot; unique_id=&quot;10349&quot;&gt;&lt;property id=&quot;20148&quot; value=&quot;5&quot;/&gt;&lt;property id=&quot;20300&quot; value=&quot;Slide 37&quot;/&gt;&lt;property id=&quot;20307&quot; value=&quot;1720&quot;/&gt;&lt;/object&gt;&lt;object type=&quot;3&quot; unique_id=&quot;10350&quot;&gt;&lt;property id=&quot;20148&quot; value=&quot;5&quot;/&gt;&lt;property id=&quot;20300&quot; value=&quot;Slide 38 - &amp;quot;Plasma concentration over time at steady state after treatment with rivaroxaban or apixaban&amp;quot;&quot;/&gt;&lt;property id=&quot;20307&quot; value=&quot;1721&quot;/&gt;&lt;/object&gt;&lt;object type=&quot;3&quot; unique_id=&quot;10351&quot;&gt;&lt;property id=&quot;20148&quot; value=&quot;5&quot;/&gt;&lt;property id=&quot;20300&quot; value=&quot;Slide 39 - &amp;quot;Anti-FXa activity over time at steady state on day 4 of treatment with rivaroxaban or apixaban&amp;quot;&quot;/&gt;&lt;property id=&quot;20307&quot; value=&quot;1722&quot;/&gt;&lt;/object&gt;&lt;object type=&quot;3&quot; unique_id=&quot;10352&quot;&gt;&lt;property id=&quot;20148&quot; value=&quot;5&quot;/&gt;&lt;property id=&quot;20300&quot; value=&quot;Slide 40&quot;/&gt;&lt;property id=&quot;20307&quot; value=&quot;1742&quot;/&gt;&lt;/object&gt;&lt;object type=&quot;3&quot; unique_id=&quot;10353&quot;&gt;&lt;property id=&quot;20148&quot; value=&quot;5&quot;/&gt;&lt;property id=&quot;20300&quot; value=&quot;Slide 41&quot;/&gt;&lt;property id=&quot;20307&quot; value=&quot;1829&quot;/&gt;&lt;/object&gt;&lt;object type=&quot;3&quot; unique_id=&quot;10355&quot;&gt;&lt;property id=&quot;20148&quot; value=&quot;5&quot;/&gt;&lt;property id=&quot;20300&quot; value=&quot;Slide 42 - &amp;quot;Major gastrointestinal bleeding&amp;quot;&quot;/&gt;&lt;property id=&quot;20307&quot; value=&quot;1726&quot;/&gt;&lt;/object&gt;&lt;object type=&quot;3&quot; unique_id=&quot;10360&quot;&gt;&lt;property id=&quot;20148&quot; value=&quot;5&quot;/&gt;&lt;property id=&quot;20300&quot; value=&quot;Slide 50 - &amp;quot;Discontinuation rates of NOACs in real world&amp;quot;&quot;/&gt;&lt;property id=&quot;20307&quot; value=&quot;1736&quot;/&gt;&lt;/object&gt;&lt;object type=&quot;3&quot; unique_id=&quot;10361&quot;&gt;&lt;property id=&quot;20148&quot; value=&quot;5&quot;/&gt;&lt;property id=&quot;20300&quot; value=&quot;Slide 51&quot;/&gt;&lt;property id=&quot;20307&quot; value=&quot;1744&quot;/&gt;&lt;/object&gt;&lt;object type=&quot;3&quot; unique_id=&quot;39234&quot;&gt;&lt;property id=&quot;20148&quot; value=&quot;5&quot;/&gt;&lt;property id=&quot;20300&quot; value=&quot;Slide 15&quot;/&gt;&lt;property id=&quot;20307&quot; value=&quot;1871&quot;/&gt;&lt;/object&gt;&lt;object type=&quot;3&quot; unique_id=&quot;39235&quot;&gt;&lt;property id=&quot;20148&quot; value=&quot;5&quot;/&gt;&lt;property id=&quot;20300&quot; value=&quot;Slide 16 - &amp;quot;Safety of edoxaban vs. warfarin in patients with and without amiodarone at baseline&amp;quot;&quot;/&gt;&lt;property id=&quot;20307&quot; value=&quot;1872&quot;/&gt;&lt;/object&gt;&lt;object type=&quot;3&quot; unique_id=&quot;110272&quot;&gt;&lt;property id=&quot;20148&quot; value=&quot;5&quot;/&gt;&lt;property id=&quot;20300&quot; value=&quot;Slide 5 - &amp;quot;Principali caratteristiche farmacocinetiche di warfarin e dei nuovi anticoagulanti orali&amp;quot;&quot;/&gt;&lt;property id=&quot;20307&quot; value=&quot;1898&quot;/&gt;&lt;/object&gt;&lt;object type=&quot;3&quot; unique_id=&quot;110277&quot;&gt;&lt;property id=&quot;20148&quot; value=&quot;5&quot;/&gt;&lt;property id=&quot;20300&quot; value=&quot;Slide 17 - &amp;quot;Principali caratteristiche farmacocinetiche di warfarin e dei nuovi anticoagulanti orali&amp;quot;&quot;/&gt;&lt;property id=&quot;20307&quot; value=&quot;1905&quot;/&gt;&lt;/object&gt;&lt;object type=&quot;3&quot; unique_id=&quot;113786&quot;&gt;&lt;property id=&quot;20148&quot; value=&quot;5&quot;/&gt;&lt;property id=&quot;20300&quot; value=&quot;Slide 26&quot;/&gt;&lt;property id=&quot;20307&quot; value=&quot;1930&quot;/&gt;&lt;/object&gt;&lt;object type=&quot;3&quot; unique_id=&quot;113793&quot;&gt;&lt;property id=&quot;20148&quot; value=&quot;5&quot;/&gt;&lt;property id=&quot;20300&quot; value=&quot;Slide 30&quot;/&gt;&lt;property id=&quot;20307&quot; value=&quot;1937&quot;/&gt;&lt;/object&gt;&lt;object type=&quot;3&quot; unique_id=&quot;117257&quot;&gt;&lt;property id=&quot;20148&quot; value=&quot;5&quot;/&gt;&lt;property id=&quot;20300&quot; value=&quot;Slide 36 - &amp;quot;Sanguinamenti maggiori ed eventi ischemici in relazione alle concentrazioni plasmatiche minime di dabigatran ed ed&quot;/&gt;&lt;property id=&quot;20307&quot; value=&quot;1970&quot;/&gt;&lt;/object&gt;&lt;object type=&quot;3&quot; unique_id=&quot;119506&quot;&gt;&lt;property id=&quot;20148&quot; value=&quot;5&quot;/&gt;&lt;property id=&quot;20300&quot; value=&quot;Slide 31&quot;/&gt;&lt;property id=&quot;20307&quot; value=&quot;1975&quot;/&gt;&lt;/object&gt;&lt;object type=&quot;3&quot; unique_id=&quot;119849&quot;&gt;&lt;property id=&quot;20148&quot; value=&quot;5&quot;/&gt;&lt;property id=&quot;20300&quot; value=&quot;Slide 29 - &amp;quot;Principali caratteristiche farmacocinetiche di warfarin e dei nuovi anticoagulanti orali&amp;quot;&quot;/&gt;&lt;property id=&quot;20307&quot; value=&quot;1976&quot;/&gt;&lt;/object&gt;&lt;object type=&quot;3&quot; unique_id=&quot;120977&quot;&gt;&lt;property id=&quot;20148&quot; value=&quot;5&quot;/&gt;&lt;property id=&quot;20300&quot; value=&quot;Slide 28 - &amp;quot;Stroke or systemic embolic events by creatinine clearance (A) and major bleeding subgroups (B) &amp;quot;&quot;/&gt;&lt;property id=&quot;20307&quot; value=&quot;1979&quot;/&gt;&lt;/object&gt;&lt;object type=&quot;3&quot; unique_id=&quot;125604&quot;&gt;&lt;property id=&quot;20148&quot; value=&quot;5&quot;/&gt;&lt;property id=&quot;20300&quot; value=&quot;Slide 43&quot;/&gt;&lt;property id=&quot;20307&quot; value=&quot;1983&quot;/&gt;&lt;/object&gt;&lt;object type=&quot;3&quot; unique_id=&quot;125605&quot;&gt;&lt;property id=&quot;20148&quot; value=&quot;5&quot;/&gt;&lt;property id=&quot;20300&quot; value=&quot;Slide 45&quot;/&gt;&lt;property id=&quot;20307&quot; value=&quot;1982&quot;/&gt;&lt;/object&gt;&lt;object type=&quot;3&quot; unique_id=&quot;125606&quot;&gt;&lt;property id=&quot;20148&quot; value=&quot;5&quot;/&gt;&lt;property id=&quot;20300&quot; value=&quot;Slide 46&quot;/&gt;&lt;property id=&quot;20307&quot; value=&quot;1981&quot;/&gt;&lt;/object&gt;&lt;object type=&quot;3&quot; unique_id=&quot;125835&quot;&gt;&lt;property id=&quot;20148&quot; value=&quot;5&quot;/&gt;&lt;property id=&quot;20300&quot; value=&quot;Slide 44&quot;/&gt;&lt;property id=&quot;20307&quot; value=&quot;1984&quot;/&gt;&lt;/object&gt;&lt;object type=&quot;3&quot; unique_id=&quot;126223&quot;&gt;&lt;property id=&quot;20148&quot; value=&quot;5&quot;/&gt;&lt;property id=&quot;20300&quot; value=&quot;Slide 1 - &amp;quot;I criteri di scelta dell’anticoagulante sulla base delle caratteristiche farmacocinetiche&amp;quot;&quot;/&gt;&lt;property id=&quot;20307&quot; value=&quot;1985&quot;/&gt;&lt;/object&gt;&lt;object type=&quot;3&quot; unique_id=&quot;134252&quot;&gt;&lt;property id=&quot;20148&quot; value=&quot;5&quot;/&gt;&lt;property id=&quot;20300&quot; value=&quot;Slide 27 - &amp;quot;Risk of secondary outcomes in the elderly (left) and the total population (right) CRB, clinically relevant bleedin&quot;/&gt;&lt;property id=&quot;20307&quot; value=&quot;1986&quot;/&gt;&lt;/object&gt;&lt;object type=&quot;3&quot; unique_id=&quot;134255&quot;&gt;&lt;property id=&quot;20148&quot; value=&quot;5&quot;/&gt;&lt;property id=&quot;20300&quot; value=&quot;Slide 32&quot;/&gt;&lt;property id=&quot;20307&quot; value=&quot;1989&quot;/&gt;&lt;/object&gt;&lt;object type=&quot;3&quot; unique_id=&quot;164242&quot;&gt;&lt;property id=&quot;20148&quot; value=&quot;5&quot;/&gt;&lt;property id=&quot;20300&quot; value=&quot;Slide 47&quot;/&gt;&lt;property id=&quot;20307&quot; value=&quot;1990&quot;/&gt;&lt;/object&gt;&lt;object type=&quot;3&quot; unique_id=&quot;164243&quot;&gt;&lt;property id=&quot;20148&quot; value=&quot;5&quot;/&gt;&lt;property id=&quot;20300&quot; value=&quot;Slide 48&quot;/&gt;&lt;property id=&quot;20307&quot; value=&quot;1991&quot;/&gt;&lt;/object&gt;&lt;object type=&quot;3&quot; unique_id=&quot;165632&quot;&gt;&lt;property id=&quot;20148&quot; value=&quot;5&quot;/&gt;&lt;property id=&quot;20300&quot; value=&quot;Slide 9 - &amp;quot;Summary of absorption, metabolism, and excretion of dabigatran, rivaroxaban, and apixaban&amp;quot;&quot;/&gt;&lt;property id=&quot;20307&quot; value=&quot;1999&quot;/&gt;&lt;/object&gt;&lt;object type=&quot;3&quot; unique_id=&quot;165634&quot;&gt;&lt;property id=&quot;20148&quot; value=&quot;5&quot;/&gt;&lt;property id=&quot;20300&quot; value=&quot;Slide 10&quot;/&gt;&lt;property id=&quot;20307&quot; value=&quot;2001&quot;/&gt;&lt;/object&gt;&lt;object type=&quot;3&quot; unique_id=&quot;165637&quot;&gt;&lt;property id=&quot;20148&quot; value=&quot;5&quot;/&gt;&lt;property id=&quot;20300&quot; value=&quot;Slide 11 - &amp;quot;P-GP Inhibitors&amp;quot;&quot;/&gt;&lt;property id=&quot;20307&quot; value=&quot;2002&quot;/&gt;&lt;/object&gt;&lt;object type=&quot;3&quot; unique_id=&quot;165641&quot;&gt;&lt;property id=&quot;20148&quot; value=&quot;5&quot;/&gt;&lt;property id=&quot;20300&quot; value=&quot;Slide 12&quot;/&gt;&lt;property id=&quot;20307&quot; value=&quot;2006&quot;/&gt;&lt;/object&gt;&lt;object type=&quot;3&quot; unique_id=&quot;166187&quot;&gt;&lt;property id=&quot;20148&quot; value=&quot;5&quot;/&gt;&lt;property id=&quot;20300&quot; value=&quot;Slide 22&quot;/&gt;&lt;property id=&quot;20307&quot; value=&quot;2009&quot;/&gt;&lt;/object&gt;&lt;object type=&quot;3&quot; unique_id=&quot;166188&quot;&gt;&lt;property id=&quot;20148&quot; value=&quot;5&quot;/&gt;&lt;property id=&quot;20300&quot; value=&quot;Slide 23 - &amp;quot;Working mechanism of andexanet alfa, a reversal agent for factor Xa-inhibitors&amp;quot;&quot;/&gt;&lt;property id=&quot;20307&quot; value=&quot;2010&quot;/&gt;&lt;/object&gt;&lt;object type=&quot;3&quot; unique_id=&quot;166189&quot;&gt;&lt;property id=&quot;20148&quot; value=&quot;5&quot;/&gt;&lt;property id=&quot;20300&quot; value=&quot;Slide 24&quot;/&gt;&lt;property id=&quot;20307&quot; value=&quot;2011&quot;/&gt;&lt;/object&gt;&lt;object type=&quot;3&quot; unique_id=&quot;177104&quot;&gt;&lt;property id=&quot;20148&quot; value=&quot;5&quot;/&gt;&lt;property id=&quot;20300&quot; value=&quot;Slide 49&quot;/&gt;&lt;property id=&quot;20307&quot; value=&quot;2012&quot;/&gt;&lt;/object&gt;&lt;/object&gt;&lt;object type=&quot;8&quot; unique_id=&quot;10427&quot;&gt;&lt;/object&gt;&lt;/object&gt;&lt;/database&gt;"/>
  <p:tag name="SECTOMILLISECCONVERTED" val="1"/>
</p:tagLst>
</file>

<file path=ppt/theme/theme1.xml><?xml version="1.0" encoding="utf-8"?>
<a:theme xmlns:a="http://schemas.openxmlformats.org/drawingml/2006/main" name="2_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iapo Vari">
  <a:themeElements>
    <a:clrScheme name="">
      <a:dk1>
        <a:srgbClr val="000000"/>
      </a:dk1>
      <a:lt1>
        <a:srgbClr val="00279F"/>
      </a:lt1>
      <a:dk2>
        <a:srgbClr val="000000"/>
      </a:dk2>
      <a:lt2>
        <a:srgbClr val="919191"/>
      </a:lt2>
      <a:accent1>
        <a:srgbClr val="618FFD"/>
      </a:accent1>
      <a:accent2>
        <a:srgbClr val="00AE00"/>
      </a:accent2>
      <a:accent3>
        <a:srgbClr val="AAACCD"/>
      </a:accent3>
      <a:accent4>
        <a:srgbClr val="000000"/>
      </a:accent4>
      <a:accent5>
        <a:srgbClr val="B7C6FE"/>
      </a:accent5>
      <a:accent6>
        <a:srgbClr val="009D00"/>
      </a:accent6>
      <a:hlink>
        <a:srgbClr val="FC0128"/>
      </a:hlink>
      <a:folHlink>
        <a:srgbClr val="CECECE"/>
      </a:folHlink>
    </a:clrScheme>
    <a:fontScheme name="Diapo Vari">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iapo Vari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apo Vari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iapo Vari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apo Vari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apo Vari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apo Vari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Diapo Vari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template">
  <a:themeElements>
    <a:clrScheme name="template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99CC00"/>
      </a:folHlink>
    </a:clrScheme>
    <a:fontScheme name="template">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pitchFamily="34" charset="0"/>
            <a:ea typeface="MS PGothic"/>
            <a:cs typeface="MS PGothic"/>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pitchFamily="34" charset="0"/>
            <a:ea typeface="MS PGothic"/>
            <a:cs typeface="MS PGothic"/>
          </a:defRPr>
        </a:defPPr>
      </a:lstStyle>
    </a:lnDef>
  </a:objectDefaults>
  <a:extraClrSchemeLst>
    <a:extraClrScheme>
      <a:clrScheme nam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template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0107 Forest plot slide kit">
  <a:themeElements>
    <a:clrScheme name="">
      <a:dk1>
        <a:srgbClr val="000000"/>
      </a:dk1>
      <a:lt1>
        <a:srgbClr val="FFFFFF"/>
      </a:lt1>
      <a:dk2>
        <a:srgbClr val="000000"/>
      </a:dk2>
      <a:lt2>
        <a:srgbClr val="808080"/>
      </a:lt2>
      <a:accent1>
        <a:srgbClr val="A4D2A1"/>
      </a:accent1>
      <a:accent2>
        <a:srgbClr val="EFC671"/>
      </a:accent2>
      <a:accent3>
        <a:srgbClr val="FFFFFF"/>
      </a:accent3>
      <a:accent4>
        <a:srgbClr val="000000"/>
      </a:accent4>
      <a:accent5>
        <a:srgbClr val="CFE5CD"/>
      </a:accent5>
      <a:accent6>
        <a:srgbClr val="D9B366"/>
      </a:accent6>
      <a:hlink>
        <a:srgbClr val="99D3E1"/>
      </a:hlink>
      <a:folHlink>
        <a:srgbClr val="99CC00"/>
      </a:folHlink>
    </a:clrScheme>
    <a:fontScheme name="12_Blank Presentati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FFFF00"/>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FFFF00"/>
            </a:solidFill>
            <a:effectLst/>
            <a:latin typeface="Arial" charset="0"/>
            <a:cs typeface="Arial" charset="0"/>
          </a:defRPr>
        </a:defPPr>
      </a:lstStyle>
    </a:lnDef>
  </a:objectDefaults>
  <a:extraClrSchemeLst>
    <a:extraClrScheme>
      <a:clrScheme name="1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6_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Figura">
  <a:themeElements>
    <a:clrScheme name="Figura 1">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fontScheme name="Figu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0" tIns="0" rIns="0" bIns="0" numCol="1" anchor="ctr" anchorCtr="1"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0" tIns="0" rIns="0" bIns="0" numCol="1" anchor="ctr" anchorCtr="1"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Figura 1">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2_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8_Struttura predefinita">
  <a:themeElements>
    <a:clrScheme name="1_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ruttura predefinita">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Struttura predefinita">
  <a:themeElements>
    <a:clrScheme name="3_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ruttura predefinita">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8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3_Office Theme">
  <a:themeElements>
    <a:clrScheme name="9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9_Office Theme">
      <a:majorFont>
        <a:latin typeface="Times New Roman"/>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it-IT"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it-IT"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lnDef>
  </a:objectDefaults>
  <a:extraClrSchemeLst>
    <a:extraClrScheme>
      <a:clrScheme name="9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4_Office Theme">
  <a:themeElements>
    <a:clrScheme name="9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9_Office Theme">
      <a:majorFont>
        <a:latin typeface="Times New Roman"/>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it-IT"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it-IT"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lnDef>
  </a:objectDefaults>
  <a:extraClrSchemeLst>
    <a:extraClrScheme>
      <a:clrScheme name="9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C:\Documenti\Microsoft\Modelli\Proiezione lezioni.pot</Template>
  <TotalTime>29880</TotalTime>
  <Words>1146</Words>
  <Application>Microsoft Office PowerPoint</Application>
  <PresentationFormat>Presentazione su schermo (4:3)</PresentationFormat>
  <Paragraphs>114</Paragraphs>
  <Slides>41</Slides>
  <Notes>2</Notes>
  <HiddenSlides>0</HiddenSlides>
  <MMClips>0</MMClips>
  <ScaleCrop>false</ScaleCrop>
  <HeadingPairs>
    <vt:vector size="6" baseType="variant">
      <vt:variant>
        <vt:lpstr>Caratteri utilizzati</vt:lpstr>
      </vt:variant>
      <vt:variant>
        <vt:i4>30</vt:i4>
      </vt:variant>
      <vt:variant>
        <vt:lpstr>Tema</vt:lpstr>
      </vt:variant>
      <vt:variant>
        <vt:i4>14</vt:i4>
      </vt:variant>
      <vt:variant>
        <vt:lpstr>Titoli diapositive</vt:lpstr>
      </vt:variant>
      <vt:variant>
        <vt:i4>41</vt:i4>
      </vt:variant>
    </vt:vector>
  </HeadingPairs>
  <TitlesOfParts>
    <vt:vector size="85" baseType="lpstr">
      <vt:lpstr>MS PGothic</vt:lpstr>
      <vt:lpstr>MS PGothic</vt:lpstr>
      <vt:lpstr>AdvOT35fdff1a</vt:lpstr>
      <vt:lpstr>AdvOT9069d8b3.B</vt:lpstr>
      <vt:lpstr>AdvOTb7819099</vt:lpstr>
      <vt:lpstr>AdvP3E7259</vt:lpstr>
      <vt:lpstr>AdvPS44A44B</vt:lpstr>
      <vt:lpstr>Arial</vt:lpstr>
      <vt:lpstr>Arial Unicode MS</vt:lpstr>
      <vt:lpstr>BILogo</vt:lpstr>
      <vt:lpstr>BISansCond</vt:lpstr>
      <vt:lpstr>DgvrtvAdvNPSTim-B</vt:lpstr>
      <vt:lpstr>Frutiger-Light</vt:lpstr>
      <vt:lpstr>Garamond</vt:lpstr>
      <vt:lpstr>GuardianSansGR-Regular</vt:lpstr>
      <vt:lpstr>GuardianSans-RegularIt</vt:lpstr>
      <vt:lpstr>Helvetica</vt:lpstr>
      <vt:lpstr>HG創英角ｺﾞｼｯｸUB</vt:lpstr>
      <vt:lpstr>Melior-BoldItalic</vt:lpstr>
      <vt:lpstr>Myriad-Roman</vt:lpstr>
      <vt:lpstr>Osaka</vt:lpstr>
      <vt:lpstr>PwwyvmAdvPTimes</vt:lpstr>
      <vt:lpstr>StoneSans</vt:lpstr>
      <vt:lpstr>StoneSans-Bold</vt:lpstr>
      <vt:lpstr>Symbol</vt:lpstr>
      <vt:lpstr>Tahoma</vt:lpstr>
      <vt:lpstr>Times New Roman</vt:lpstr>
      <vt:lpstr>TrmrpvAdvPTimes</vt:lpstr>
      <vt:lpstr>VpgtxdAdvPTimesB</vt:lpstr>
      <vt:lpstr>Wingdings</vt:lpstr>
      <vt:lpstr>2_Struttura predefinita</vt:lpstr>
      <vt:lpstr>1_Diapo Vari</vt:lpstr>
      <vt:lpstr>3_template</vt:lpstr>
      <vt:lpstr>6_Stream</vt:lpstr>
      <vt:lpstr>140107 Forest plot slide kit</vt:lpstr>
      <vt:lpstr>16_Struttura predefinita</vt:lpstr>
      <vt:lpstr>6_Figura</vt:lpstr>
      <vt:lpstr>12_Struttura predefinita</vt:lpstr>
      <vt:lpstr>1_Stream</vt:lpstr>
      <vt:lpstr>8_Struttura predefinita</vt:lpstr>
      <vt:lpstr>9_Struttura predefinita</vt:lpstr>
      <vt:lpstr>8_Stream</vt:lpstr>
      <vt:lpstr>13_Office Theme</vt:lpstr>
      <vt:lpstr>14_Office Theme</vt:lpstr>
      <vt:lpstr>Farmacocinetica ed interazioni farmacologiche  dei nuovi anticoagulanti orali </vt:lpstr>
      <vt:lpstr>Struttura chimica dei nuovi anticoagulanti orali</vt:lpstr>
      <vt:lpstr>Presentazione standard di PowerPoint</vt:lpstr>
      <vt:lpstr>Siti d’azione del warfarin e dei nuovi anticoagulanti orali nella cascata coagulativa</vt:lpstr>
      <vt:lpstr>Principali caratteristiche farmacocinetiche di warfarin e dei nuovi anticoagulanti orali</vt:lpstr>
      <vt:lpstr>Rapid Absorption</vt:lpstr>
      <vt:lpstr>Presentazione standard di PowerPoint</vt:lpstr>
      <vt:lpstr>Foods does not affect the pharmacokinetic profile of apixaban  </vt:lpstr>
      <vt:lpstr>Plasma concentrations of edoxaban following single oral doses of 60 mg in volunteers in fed and fasted states </vt:lpstr>
      <vt:lpstr>Profilo farmacocinetico dei nuovi anticoagulanti orali in presenza ed assenza di cibo</vt:lpstr>
      <vt:lpstr>Summary of absorption, metabolism, and excretion of dabigatran, rivaroxaban, and apixaban</vt:lpstr>
      <vt:lpstr>Le Proteine di Trasporto</vt:lpstr>
      <vt:lpstr>Le Proteine di Trasporto</vt:lpstr>
      <vt:lpstr>Roles of membrane transporters (T) in pharmacokinetic pathways. T are setting systemic drug levels </vt:lpstr>
      <vt:lpstr>Presentazione standard di PowerPoint</vt:lpstr>
      <vt:lpstr>Presentazione standard di PowerPoint</vt:lpstr>
      <vt:lpstr>P-gp TISSUE DISTRIBUTION</vt:lpstr>
      <vt:lpstr>HUMAN DRUG TRANSPORTERS</vt:lpstr>
      <vt:lpstr>Presentazione standard di PowerPoint</vt:lpstr>
      <vt:lpstr>Presentazione standard di PowerPoint</vt:lpstr>
      <vt:lpstr>Presentazione standard di PowerPoint</vt:lpstr>
      <vt:lpstr>P-gp effect on drug exposure</vt:lpstr>
      <vt:lpstr>What is P-gp and how does it work?</vt:lpstr>
      <vt:lpstr>Dabigatran etexilate and P-gp</vt:lpstr>
      <vt:lpstr>Dabigatran etexilate and P-gp</vt:lpstr>
      <vt:lpstr>P-GP Inhibitors</vt:lpstr>
      <vt:lpstr>Presentazione standard di PowerPoint</vt:lpstr>
      <vt:lpstr>Presentazione standard di PowerPoint</vt:lpstr>
      <vt:lpstr>Presentazione standard di PowerPoint</vt:lpstr>
      <vt:lpstr>Presentazione standard di PowerPoint</vt:lpstr>
      <vt:lpstr>Adjusted outcomes of rivaroxaban vs warfarin stratified by amiodarone use at baseline</vt:lpstr>
      <vt:lpstr>Presentazione standard di PowerPoint</vt:lpstr>
      <vt:lpstr>Safety of edoxaban vs. warfarin in patients with and without amiodarone at baseline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Guido Franceschini</dc:creator>
  <cp:lastModifiedBy>Direttore</cp:lastModifiedBy>
  <cp:revision>1036</cp:revision>
  <cp:lastPrinted>2001-03-01T15:04:48Z</cp:lastPrinted>
  <dcterms:created xsi:type="dcterms:W3CDTF">2003-01-30T11:56:18Z</dcterms:created>
  <dcterms:modified xsi:type="dcterms:W3CDTF">2018-04-01T04:50:06Z</dcterms:modified>
</cp:coreProperties>
</file>